
<file path=[Content_Types].xml><?xml version="1.0" encoding="utf-8"?>
<Types xmlns="http://schemas.openxmlformats.org/package/2006/content-types">
  <Default Extension="gif" ContentType="image/gi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3.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4.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5.xml" ContentType="application/vnd.openxmlformats-officedocument.presentationml.notesSlide+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34.xml" ContentType="application/inkml+xml"/>
  <Override PartName="/ppt/ink/ink235.xml" ContentType="application/inkml+xml"/>
  <Override PartName="/ppt/ink/ink2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0" r:id="rId1"/>
  </p:sldMasterIdLst>
  <p:notesMasterIdLst>
    <p:notesMasterId r:id="rId14"/>
  </p:notesMasterIdLst>
  <p:sldIdLst>
    <p:sldId id="260" r:id="rId2"/>
    <p:sldId id="261" r:id="rId3"/>
    <p:sldId id="269" r:id="rId4"/>
    <p:sldId id="262" r:id="rId5"/>
    <p:sldId id="270" r:id="rId6"/>
    <p:sldId id="263" r:id="rId7"/>
    <p:sldId id="264" r:id="rId8"/>
    <p:sldId id="265" r:id="rId9"/>
    <p:sldId id="266" r:id="rId10"/>
    <p:sldId id="267" r:id="rId11"/>
    <p:sldId id="268"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978" autoAdjust="0"/>
  </p:normalViewPr>
  <p:slideViewPr>
    <p:cSldViewPr snapToGrid="0">
      <p:cViewPr>
        <p:scale>
          <a:sx n="50" d="100"/>
          <a:sy n="50" d="100"/>
        </p:scale>
        <p:origin x="3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7.724"/>
    </inkml:context>
    <inkml:brush xml:id="br0">
      <inkml:brushProperty name="width" value="0.1" units="cm"/>
      <inkml:brushProperty name="height" value="0.1" units="cm"/>
    </inkml:brush>
  </inkml:definitions>
  <inkml:trace contextRef="#ctx0" brushRef="#br0">565 1922 5681 0 0,'-2'3'707'0'0,"-7"11"4679"0"0,6-23-4363 0 0,-8-41 287 0 0,-3 0 0 0 0,-28-69 0 0 0,0 3-757 0 0,-57-179 92 0 0,-20 7-90 0 0,98 241-386 0 0,15 31-38 0 0,-1 0 1 0 0,0 1-1 0 0,-1-1 1 0 0,-20-25 0 0 0,0 7 484 0 0,-52-47 0 0 0,75 77-558 0 0,0 0 0 0 0,1-1 0 0 0,-1 0 1 0 0,1 0-1 0 0,-6-9 0 0 0,9 13-54 0 0,0 0 0 0 0,1 0 1 0 0,-1 0-1 0 0,1 0 0 0 0,-1-1 0 0 0,1 1 1 0 0,0 0-1 0 0,-1 0 0 0 0,1 0 0 0 0,0 0 1 0 0,0-1-1 0 0,0 1 0 0 0,0 0 0 0 0,0 0 1 0 0,0 0-1 0 0,0-1 0 0 0,0 1 0 0 0,0 0 1 0 0,1 0-1 0 0,-1 0 0 0 0,0-1 0 0 0,1 1 1 0 0,-1 0-1 0 0,1 0 0 0 0,-1 0 1 0 0,1 0-1 0 0,0 0 0 0 0,-1 0 0 0 0,1 0 1 0 0,0 0-1 0 0,0 0 0 0 0,0 1 0 0 0,0-1 1 0 0,0 0-1 0 0,-1 0 0 0 0,1 1 0 0 0,1-1 1 0 0,0 0-1 0 0,20-11-10 0 0,1 1 0 0 0,1 2 0 0 0,-1 0 1 0 0,43-9-1 0 0,3-2-15 0 0,81-18-48 0 0,-91 25 80 0 0,68-26-1 0 0,-1-7-1 0 0,274-115 49 0 0,-368 145-49 0 0,0-1 1 0 0,-1-1-1 0 0,52-42 1 0 0,-4-19 23 0 0,-47 42 2 0 0,10-8 25 0 0,-33 37-38 0 0,-8 7-13 0 0,0 0 0 0 0,0 0 0 0 0,0 0 1 0 0,0 0-1 0 0,0 0 0 0 0,0 0 0 0 0,0 0 0 0 0,1 0 1 0 0,-1 1-1 0 0,0-1 0 0 0,3 0 0 0 0,-3 1-6 0 0,0 0-1 0 0,-1 1 1 0 0,1-1-1 0 0,0 0 1 0 0,0 1-1 0 0,-1-1 1 0 0,1 1-1 0 0,0-1 1 0 0,-1 1-1 0 0,1 0 1 0 0,-1-1 0 0 0,1 1-1 0 0,0 0 1 0 0,-1-1-1 0 0,0 1 1 0 0,1 0-1 0 0,-1-1 1 0 0,1 1-1 0 0,-1 0 1 0 0,0 0-1 0 0,0 0 1 0 0,1-1-1 0 0,-1 2 1 0 0,55 166 43 0 0,-25-65-29 0 0,17 32 75 0 0,6-2 0 0 0,100 180 0 0 0,26-41 130 0 0,-149-229-184 0 0,-18-26-20 0 0,230 341 424 0 0,-234-345-364 0 0,0 0 0 0 0,-1 1 0 0 0,0 0 0 0 0,-1 0 0 0 0,0 0 0 0 0,-2 1 0 0 0,0-1 1 0 0,4 22-1 0 0,-8-30-28 0 0,1 0-1 0 0,-1-1 1 0 0,0 1 0 0 0,-1-1 0 0 0,1 1 0 0 0,-1 0 0 0 0,0-1 0 0 0,-1 1 0 0 0,1-1 0 0 0,-1 0-1 0 0,0 1 1 0 0,0-1 0 0 0,-1 0 0 0 0,1 0 0 0 0,-1 0 0 0 0,-1-1 0 0 0,1 1 0 0 0,0-1-1 0 0,-1 0 1 0 0,0 0 0 0 0,0 0 0 0 0,0 0 0 0 0,-1 0 0 0 0,1-1 0 0 0,-1 0 0 0 0,-5 3 0 0 0,-12 5 63 0 0,0 0 1 0 0,-1-1 0 0 0,-28 7-1 0 0,-76 17 115 0 0,84-24-166 0 0,-189 35 115 0 0,69-15-137 0 0,-345 66-16 0 0,358-69-34 0 0,-167 39-123 0 0,297-60 115 0 0,-32 14 0 0 0,46-17-187 0 0,-1 0 0 0 0,1 1 0 0 0,0-1 0 0 0,1 1 0 0 0,-1 0 0 0 0,1 1 0 0 0,0-1 0 0 0,-9 10 0 0 0,54-15-10031 0 0,-35-1 9729 0 0,18-3-1818 0 0,6-2-681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4.433"/>
    </inkml:context>
    <inkml:brush xml:id="br0">
      <inkml:brushProperty name="width" value="0.1" units="cm"/>
      <inkml:brushProperty name="height" value="0.1" units="cm"/>
    </inkml:brush>
  </inkml:definitions>
  <inkml:trace contextRef="#ctx0" brushRef="#br0">1677 1081 2633 0 0,'46'33'5014'0'0,"8"5"-872"0"0,-51-34-3920 0 0,-1-1-1 0 0,0 1 1 0 0,0 0 0 0 0,0-1-1 0 0,0 1 1 0 0,-1 0 0 0 0,1 0-1 0 0,-1 0 1 0 0,0 0-1 0 0,0 0 1 0 0,0 1 0 0 0,-1-1-1 0 0,1 7 1 0 0,-1-6 31 0 0,1 3-54 0 0,-1 0 0 0 0,0 0 1 0 0,0 0-1 0 0,-1 0 1 0 0,0 0-1 0 0,0-1 1 0 0,-1 1-1 0 0,0 0 1 0 0,-1-1-1 0 0,1 1 1 0 0,-1-1-1 0 0,-1 0 0 0 0,1 0 1 0 0,-7 8-1 0 0,-5 5 147 0 0,0 0-1 0 0,-2-1 0 0 0,-21 18 0 0 0,16-15-11 0 0,0-1-47 0 0,-2-2 1 0 0,0 0-1 0 0,-42 25 0 0 0,-84 35 242 0 0,117-65-498 0 0,1-1 0 0 0,-2-2 0 0 0,1-1 0 0 0,-1-2 0 0 0,-1-1 1 0 0,-41 2-1 0 0,-9-4-7 0 0,-119-8 0 0 0,142-1-20 0 0,1-2-1 0 0,0-3 1 0 0,0-2-1 0 0,-113-38 1 0 0,161 44-10 0 0,1-1 1 0 0,0 0-1 0 0,0-1 1 0 0,1-1-1 0 0,0 0 1 0 0,1 0-1 0 0,-1-1 1 0 0,1 0 0 0 0,1-1-1 0 0,-15-19 1 0 0,4 0-30 0 0,0-1 0 0 0,-26-60 1 0 0,29 52-15 0 0,-20-78 0 0 0,11 32-9 0 0,0-4-42 0 0,-25-155 0 0 0,45 197 63 0 0,1-91 0 0 0,5 118 29 0 0,3-42-48 0 0,21-117-1 0 0,-18 150 41 0 0,1-1 0 0 0,2 1 0 0 0,0 0 0 0 0,2 1 0 0 0,1 0 0 0 0,21-33 0 0 0,-22 45-3 0 0,0 0 0 0 0,1 1 0 0 0,0 1 0 0 0,1 0 0 0 0,1 1 0 0 0,19-14-1 0 0,-26 21 11 0 0,0 1 0 0 0,0-1 0 0 0,1 1 0 0 0,0 1 0 0 0,0 0 0 0 0,0 0 0 0 0,0 0 0 0 0,1 1 0 0 0,-1 1 0 0 0,1-1 0 0 0,-1 1 0 0 0,1 0 0 0 0,-1 1-1 0 0,14 1 1 0 0,11 2 1 0 0,-1 2-1 0 0,46 12 0 0 0,-65-13 11 0 0,521 146 129 0 0,-513-143-110 0 0,0 1-1 0 0,-1 1 1 0 0,0 1-1 0 0,0 1 0 0 0,-1 0 1 0 0,20 18-1 0 0,98 92 144 0 0,-95-80-56 0 0,76 57 0 0 0,-104-88-91 0 0,27 20-65 0 0,-54-41-3154 0 0,9 8 2759 0 0,0 0 1 0 0,0 0-1 0 0,0 0 0 0 0,1-1 0 0 0,0 1 1 0 0,-1-1-1 0 0,-3-6 0 0 0,-4-11-901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8.650"/>
    </inkml:context>
    <inkml:brush xml:id="br0">
      <inkml:brushProperty name="width" value="0.1" units="cm"/>
      <inkml:brushProperty name="height" value="0.1" units="cm"/>
    </inkml:brush>
  </inkml:definitions>
  <inkml:trace contextRef="#ctx0" brushRef="#br0">1 0 8130 0 0,'11'27'6586'0'0,"0"6"-3600"0"0,21 80-2661 0 0,-26-92 428 0 0,120 558 944 0 0,-96-427-1558 0 0,-21-88-130 0 0,-5-37-700 0 0,11 47 0 0 0,-15-73 573 0 0,1 0 0 0 0,-1 1 0 0 0,0-1-1 0 0,1 0 1 0 0,0 0 0 0 0,-1 1 0 0 0,1-1 0 0 0,0 0 0 0 0,-1 0 0 0 0,1 0 0 0 0,0 0 0 0 0,0 0 0 0 0,0 0 0 0 0,0 0-1 0 0,0 0 1 0 0,0-1 0 0 0,0 1 0 0 0,0 0 0 0 0,0 0 0 0 0,1-1 0 0 0,-1 1 0 0 0,0-1 0 0 0,0 1 0 0 0,1-1 0 0 0,-1 0 0 0 0,0 1-1 0 0,0-1 1 0 0,1 0 0 0 0,-1 0 0 0 0,0 0 0 0 0,1 0 0 0 0,0 0 0 0 0,11 0-1257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8.997"/>
    </inkml:context>
    <inkml:brush xml:id="br0">
      <inkml:brushProperty name="width" value="0.1" units="cm"/>
      <inkml:brushProperty name="height" value="0.1" units="cm"/>
    </inkml:brush>
  </inkml:definitions>
  <inkml:trace contextRef="#ctx0" brushRef="#br0">669 1610 7890 0 0,'3'-3'5033'0'0,"5"-1"-4476"0"0,-3 2-106 0 0,1-2-130 0 0,-1 0 0 0 0,1-1-1 0 0,-1 0 1 0 0,0 0 0 0 0,-1-1 0 0 0,1 1 0 0 0,-1-1 0 0 0,-1 0-1 0 0,1 0 1 0 0,-1-1 0 0 0,3-6 0 0 0,5-14 357 0 0,10-39 0 0 0,-16 49-408 0 0,46-202 1247 0 0,-45 174-1325 0 0,-1 1 0 0 0,-3-1 1 0 0,-3-47-1 0 0,-1 66-132 0 0,-2 1 0 0 0,-1 0 1 0 0,0 1-1 0 0,-15-39 0 0 0,-47-89 97 0 0,62 141-143 0 0,-33-61-54 0 0,-3 1 0 0 0,-61-79 0 0 0,79 119-162 0 0,-2 2 1 0 0,-1 0 0 0 0,-1 2 0 0 0,-2 1 0 0 0,0 2-1 0 0,-2 0 1 0 0,-43-24 0 0 0,39 28-986 0 0,-2 2 0 0 0,1 1 0 0 0,-73-22 0 0 0,67 26-408 0 0,14 3-606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1.499"/>
    </inkml:context>
    <inkml:brush xml:id="br0">
      <inkml:brushProperty name="width" value="0.1" units="cm"/>
      <inkml:brushProperty name="height" value="0.1" units="cm"/>
    </inkml:brush>
  </inkml:definitions>
  <inkml:trace contextRef="#ctx0" brushRef="#br0">102 1021 2280 0 0,'1'0'344'0'0,"7"21"3483"0"0,-8-20-3688 0 0,0-1 0 0 0,0 0 1 0 0,0 1-1 0 0,0-1 0 0 0,0 1 1 0 0,0-1-1 0 0,4 4 1811 0 0,-4-3-1811 0 0,0-1 0 0 0,0 0 1 0 0,1 0-1 0 0,-1 1 0 0 0,1-1 0 0 0,-1 0 1 0 0,0 0-1 0 0,1 0 0 0 0,-1 0 0 0 0,0 0 1 0 0,1 0-1 0 0,-1 0 0 0 0,1 0 1 0 0,-1 0-1 0 0,0 0 0 0 0,1 0 0 0 0,-1 0 1 0 0,1 0-1 0 0,0 0 0 0 0,-1-3 91 0 0,1 1 0 0 0,-1-1 0 0 0,1 0 0 0 0,-1 0-1 0 0,0 1 1 0 0,0-1 0 0 0,0 0 0 0 0,-1-3 0 0 0,0-1 76 0 0,-13-168 1450 0 0,2 74-1322 0 0,-31-210 338 0 0,13 121-353 0 0,24 143-279 0 0,-2-4 253 0 0,-1-69 0 0 0,9 119-382 0 0,0 0 1 0 0,0 0-1 0 0,0 0 1 0 0,0 0-1 0 0,0 0 1 0 0,0 0-1 0 0,0 0 1 0 0,1 0-1 0 0,-1 0 1 0 0,0 0-1 0 0,1 0 1 0 0,-1 0-1 0 0,0 0 1 0 0,1 1-1 0 0,-1-1 1 0 0,1 0-1 0 0,1-1 0 0 0,-2 2-2 0 0,1-1 0 0 0,-1 1 0 0 0,1 0 0 0 0,-1-1 0 0 0,1 1 0 0 0,-1 0 0 0 0,1 0 0 0 0,-1 0 0 0 0,1 0 0 0 0,0-1 0 0 0,-1 1 0 0 0,1 0 0 0 0,-1 0 0 0 0,1 0 0 0 0,0 0 0 0 0,-1 0 0 0 0,1 0 0 0 0,-1 1 0 0 0,1-1 0 0 0,1 0 0 0 0,0 1 13 0 0,1 0 0 0 0,-1 1 0 0 0,1-1 0 0 0,-1 0 0 0 0,0 1 0 0 0,1 0 1 0 0,-1-1-1 0 0,0 1 0 0 0,3 4 0 0 0,66 88 180 0 0,104 183 0 0 0,-100-152-163 0 0,-46-79-1 0 0,44 54 1 0 0,-53-78-258 0 0,0 0 0 0 0,1-1 0 0 0,44 34 0 0 0,-55-51-226 0 0,-4-1-2071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1.830"/>
    </inkml:context>
    <inkml:brush xml:id="br0">
      <inkml:brushProperty name="width" value="0.1" units="cm"/>
      <inkml:brushProperty name="height" value="0.1" units="cm"/>
    </inkml:brush>
  </inkml:definitions>
  <inkml:trace contextRef="#ctx0" brushRef="#br0">25 88 6313 0 0,'-5'-4'1468'0'0,"-6"-4"374"0"0,11 7-1755 0 0,-1 1 1 0 0,1 0-1 0 0,0 0 0 0 0,0 0 1 0 0,-1 0-1 0 0,1 0 1 0 0,0 0-1 0 0,0 0 0 0 0,-1 0 1 0 0,1 0-1 0 0,0 0 1 0 0,-1 0-1 0 0,1 0 1 0 0,0 0-1 0 0,0 0 0 0 0,-1 0 1 0 0,1 0-1 0 0,0 0 1 0 0,0 0-1 0 0,-1 0 1 0 0,1 0-1 0 0,0 0 0 0 0,0 1 1 0 0,-2 0 611 0 0,2-1-611 0 0,0 0-1 0 0,0 1 0 0 0,0-1 1 0 0,-1 0-1 0 0,1 0 1 0 0,0 1-1 0 0,0-1-13 0 0,0 1 1 0 0,0-1-1 0 0,1 0 1 0 0,-1 1-1 0 0,0-1 0 0 0,0 0 1 0 0,0 1-1 0 0,1-1 0 0 0,-1 0 1 0 0,0 0-1 0 0,1 1 0 0 0,-1-1 1 0 0,0 0-1 0 0,0 0 0 0 0,1 0 1 0 0,-1 1-1 0 0,0-1 1 0 0,1 0-1 0 0,-1 0 0 0 0,0 0 1 0 0,1 0-1 0 0,-1 0 0 0 0,1 1 1 0 0,-1-1-1 0 0,0 0 0 0 0,1 0 1 0 0,-1 0-1 0 0,0 0 0 0 0,1 0 1 0 0,-1 0-1 0 0,1-1 1 0 0,14 3 854 0 0,41-9 369 0 0,-34 4-1115 0 0,-9 1-311 0 0,-1-1 0 0 0,0 0 0 0 0,0-1 0 0 0,16-7 0 0 0,43-27-4288 0 0,-64 34 3878 0 0,9-6-1304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2.292"/>
    </inkml:context>
    <inkml:brush xml:id="br0">
      <inkml:brushProperty name="width" value="0.1" units="cm"/>
      <inkml:brushProperty name="height" value="0.1" units="cm"/>
    </inkml:brush>
  </inkml:definitions>
  <inkml:trace contextRef="#ctx0" brushRef="#br0">145 0 2304 0 0,'-7'2'574'0'0,"0"0"-1"0"0,0 0 0 0 0,1 0 1 0 0,-1 1-1 0 0,0 0 0 0 0,1 0 0 0 0,-1 1 1 0 0,1 0-1 0 0,0 0 0 0 0,1 0 0 0 0,-1 1 1 0 0,-5 5-1 0 0,6-4-358 0 0,-1 0 1 0 0,1 0-1 0 0,0 0 0 0 0,1 1 1 0 0,-1-1-1 0 0,1 1 0 0 0,1 0 1 0 0,-1 1-1 0 0,1-1 1 0 0,0 1-1 0 0,1-1 0 0 0,0 1 1 0 0,0 0-1 0 0,1 0 0 0 0,0-1 1 0 0,0 1-1 0 0,1 11 1 0 0,1-14-200 0 0,0 1 0 0 0,0-1 1 0 0,1 0-1 0 0,0 0 0 0 0,0 0 1 0 0,0 0-1 0 0,1-1 0 0 0,0 1 1 0 0,0 0-1 0 0,0-1 0 0 0,0 0 1 0 0,1 0-1 0 0,-1 0 0 0 0,1 0 1 0 0,0-1-1 0 0,0 1 1 0 0,1-1-1 0 0,8 5 0 0 0,9 5-23 0 0,0-2 0 0 0,39 15 0 0 0,-59-25 8 0 0,115 40 217 0 0,-111-39-120 0 0,-1-1 0 0 0,0 1 0 0 0,-1 0 0 0 0,1 1 0 0 0,0-1 0 0 0,0 1 0 0 0,-1 0 0 0 0,0 0 0 0 0,1 0 0 0 0,-1 1 0 0 0,5 5 1 0 0,-7-6-5 0 0,1 1 1 0 0,-1-1-1 0 0,-1 0 0 0 0,1 1 1 0 0,0 0-1 0 0,-1-1 1 0 0,0 1-1 0 0,0 0 1 0 0,0-1-1 0 0,0 1 1 0 0,0 0-1 0 0,-1 0 1 0 0,0 0-1 0 0,0 0 1 0 0,0 0-1 0 0,-1 6 1 0 0,0-1-39 0 0,-1 0 0 0 0,0 0 0 0 0,0-1 0 0 0,-1 1 1 0 0,0-1-1 0 0,-1 0 0 0 0,0 1 0 0 0,0-2 0 0 0,-1 1 0 0 0,0 0 0 0 0,0-1 0 0 0,0 0 1 0 0,-1 0-1 0 0,0 0 0 0 0,-1-1 0 0 0,0 0 0 0 0,0 0 0 0 0,0-1 0 0 0,0 0 0 0 0,-1 0 1 0 0,0-1-1 0 0,-10 5 0 0 0,5-5-124 0 0,0 0-1 0 0,0 0 1 0 0,-15 1 0 0 0,24-5-110 0 0,-1 1 1 0 0,0-1-1 0 0,0 0 0 0 0,0 0 1 0 0,1-1-1 0 0,-1 1 1 0 0,0-1-1 0 0,0 0 0 0 0,1 0 1 0 0,-1-1-1 0 0,0 1 1 0 0,-4-3-1 0 0,8 3 139 0 0,0 1 0 0 0,0-1 1 0 0,1 1-1 0 0,-1-1 0 0 0,0 0 0 0 0,1 1 0 0 0,-1-1 0 0 0,1 0 1 0 0,-1 1-1 0 0,1-1 0 0 0,-1 0 0 0 0,1 0 0 0 0,-1 1 0 0 0,1-1 1 0 0,0 0-1 0 0,0 0 0 0 0,-1 0 0 0 0,1 1 0 0 0,0-1 0 0 0,0 0 1 0 0,0 0-1 0 0,0 0 0 0 0,0 0 0 0 0,0 0 0 0 0,0 0 0 0 0,0-2-87 0 0,-2-13-681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2.716"/>
    </inkml:context>
    <inkml:brush xml:id="br0">
      <inkml:brushProperty name="width" value="0.1" units="cm"/>
      <inkml:brushProperty name="height" value="0.1" units="cm"/>
    </inkml:brush>
  </inkml:definitions>
  <inkml:trace contextRef="#ctx0" brushRef="#br0">97 309 5025 0 0,'0'0'149'0'0,"-1"0"1"0"0,0 1-1 0 0,0-1 0 0 0,0 1 1 0 0,1-1-1 0 0,-1 1 0 0 0,0 0 1 0 0,0-1-1 0 0,1 1 0 0 0,-1 0 1 0 0,1-1-1 0 0,-1 1 0 0 0,1 0 1 0 0,-1 0-1 0 0,1 0 0 0 0,-1-1 0 0 0,1 1 1 0 0,-1 0-1 0 0,1 0 0 0 0,0 0 1 0 0,0 0-1 0 0,-1 0 0 0 0,1 0 1 0 0,0 0-1 0 0,0-1 0 0 0,0 1 1 0 0,0 0-1 0 0,0 0 0 0 0,0 0 1 0 0,0 0-1 0 0,1 0 0 0 0,-1 0 1 0 0,0 0-1 0 0,0 0 0 0 0,1 0 1 0 0,-1 0-1 0 0,1-1 0 0 0,-1 1 0 0 0,0 0 1 0 0,1 0-1 0 0,0 0 0 0 0,-1-1 1 0 0,1 1-1 0 0,-1 0 0 0 0,1-1 1 0 0,0 1-1 0 0,-1-1 0 0 0,1 1 1 0 0,0 0-1 0 0,0-1 0 0 0,0 1 1 0 0,-1-1-1 0 0,1 0 0 0 0,0 1 1 0 0,1-1-1 0 0,1 1-42 0 0,0 0-1 0 0,-1 0 1 0 0,1 0 0 0 0,0 0 0 0 0,-1-1 0 0 0,1 1-1 0 0,0-1 1 0 0,-1 0 0 0 0,1 0 0 0 0,0 0-1 0 0,0 0 1 0 0,-1 0 0 0 0,1-1 0 0 0,0 1 0 0 0,0-1-1 0 0,-1 0 1 0 0,1 1 0 0 0,-1-1 0 0 0,1 0 0 0 0,-1-1-1 0 0,1 1 1 0 0,-1 0 0 0 0,0-1 0 0 0,1 0-1 0 0,-1 1 1 0 0,0-1 0 0 0,3-3 0 0 0,13-12 23 0 0,-14 14-110 0 0,-1 0 0 0 0,0 1 0 0 0,0-2 0 0 0,0 1 0 0 0,0 0 0 0 0,0 0-1 0 0,-1-1 1 0 0,3-5 0 0 0,9-16 70 0 0,-8 15-60 0 0,-1-1 0 0 0,0 1 1 0 0,7-21-1 0 0,-9 19-24 0 0,1-2 37 0 0,0 0-1 0 0,-1 0 0 0 0,-1 0 1 0 0,0 0-1 0 0,-1-21 0 0 0,-1 32-25 0 0,0 0 0 0 0,0 0 0 0 0,-1 0 0 0 0,1-1 0 0 0,-1 1 0 0 0,0 0 0 0 0,0 0-1 0 0,0 0 1 0 0,-1 0 0 0 0,1 0 0 0 0,-1 0 0 0 0,1 1 0 0 0,-1-1 0 0 0,0 0 0 0 0,0 1 0 0 0,0-1 0 0 0,-1 1-1 0 0,1 0 1 0 0,0 0 0 0 0,-1 0 0 0 0,0 0 0 0 0,1 0 0 0 0,-1 0 0 0 0,0 1 0 0 0,0-1 0 0 0,0 1 0 0 0,0 0-1 0 0,0 0 1 0 0,0 0 0 0 0,-4 0 0 0 0,0-1 10 0 0,0 0 0 0 0,0 1 0 0 0,0 0 0 0 0,0 1 1 0 0,0-1-1 0 0,0 1 0 0 0,1 1 0 0 0,-1-1 0 0 0,0 1 0 0 0,0 1 0 0 0,0-1 0 0 0,0 1 0 0 0,1 0 0 0 0,-1 1 0 0 0,1-1 0 0 0,-1 1 0 0 0,1 0 1 0 0,0 1-1 0 0,0 0 0 0 0,1 0 0 0 0,-1 0 0 0 0,1 1 0 0 0,0-1 0 0 0,0 1 0 0 0,0 0 0 0 0,0 1 0 0 0,1-1 0 0 0,0 1 0 0 0,1 0 0 0 0,-1 0 1 0 0,1 0-1 0 0,-4 10 0 0 0,2-4 50 0 0,1 0 0 0 0,0 1 0 0 0,0 0 0 0 0,1-1 0 0 0,1 1 0 0 0,0 1 0 0 0,1-1 0 0 0,0 0 0 0 0,1 0 0 0 0,1 0 1 0 0,0 0-1 0 0,0 1 0 0 0,2-1 0 0 0,5 20 0 0 0,-2-15-29 0 0,1 0 1 0 0,0-1 0 0 0,1 0-1 0 0,1 0 1 0 0,1-1 0 0 0,0 0-1 0 0,1-1 1 0 0,23 26-1 0 0,-17-24-21 0 0,1 0 0 0 0,20 15 0 0 0,-31-27-49 0 0,0 0 1 0 0,1 0-1 0 0,0-1 1 0 0,0 0-1 0 0,0 0 1 0 0,0-1-1 0 0,0 0 0 0 0,18 4 1 0 0,-23-7-91 0 0,1 0 1 0 0,-1 0-1 0 0,0-1 1 0 0,1 1-1 0 0,-1-1 0 0 0,0 1 1 0 0,0-1-1 0 0,1 0 1 0 0,-1 0-1 0 0,0-1 0 0 0,0 1 1 0 0,0-1-1 0 0,0 1 1 0 0,0-1-1 0 0,-1 0 0 0 0,1 0 1 0 0,0 0-1 0 0,-1 0 1 0 0,0-1-1 0 0,1 1 1 0 0,-1-1-1 0 0,0 1 0 0 0,3-6 1 0 0,4-7-972 0 0,0 0-1 0 0,-1 0 1 0 0,8-20 0 0 0,-12 26 638 0 0,7-17-1304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3.058"/>
    </inkml:context>
    <inkml:brush xml:id="br0">
      <inkml:brushProperty name="width" value="0.1" units="cm"/>
      <inkml:brushProperty name="height" value="0.1" units="cm"/>
    </inkml:brush>
  </inkml:definitions>
  <inkml:trace contextRef="#ctx0" brushRef="#br0">1 0 8626 0 0,'34'75'7148'0'0,"25"33"-5051"0"0,7 13-1592 0 0,-18-23-196 0 0,51 107-142 0 0,-63-132-478 0 0,-19-39-2004 0 0,20 54 0 0 0,-34-76 1047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33.404"/>
    </inkml:context>
    <inkml:brush xml:id="br0">
      <inkml:brushProperty name="width" value="0.1" units="cm"/>
      <inkml:brushProperty name="height" value="0.1" units="cm"/>
    </inkml:brush>
  </inkml:definitions>
  <inkml:trace contextRef="#ctx0" brushRef="#br0">8 178 7546 0 0,'-1'-1'171'0'0,"0"0"1"0"0,1 1 0 0 0,-1-1-1 0 0,1 0 1 0 0,-1 0 0 0 0,1 0 0 0 0,-1 1-1 0 0,1-1 1 0 0,-1 0 0 0 0,1 0-1 0 0,0 0 1 0 0,-1 0 0 0 0,1 0 0 0 0,0 0-1 0 0,0 0 1 0 0,0 0 0 0 0,0 0-1 0 0,0 0 1 0 0,0 1 0 0 0,0-1-1 0 0,0 0 1 0 0,0 0 0 0 0,0 0 0 0 0,0 0-1 0 0,1 0 1 0 0,-1 0 0 0 0,0 0-1 0 0,1 0 1 0 0,-1 0 0 0 0,1 1 0 0 0,-1-1-1 0 0,1 0 1 0 0,-1 0 0 0 0,1 0-1 0 0,0 1 1 0 0,-1-1 0 0 0,1 0 0 0 0,0 1-1 0 0,-1-1 1 0 0,1 1 0 0 0,0-1-1 0 0,1 0 1 0 0,5-3 291 0 0,1 1 0 0 0,-1 0 0 0 0,1 0 0 0 0,11-3 0 0 0,4-1 488 0 0,103-50 722 0 0,-111 49-1581 0 0,-11 7-372 0 0,0-1 0 0 0,0 1 0 0 0,0-1 0 0 0,0 0 0 0 0,0-1 0 0 0,-1 1 0 0 0,1 0 0 0 0,-1-1 0 0 0,0 0 0 0 0,0 0 1 0 0,0 0-1 0 0,0 0 0 0 0,0-1 0 0 0,0 1 0 0 0,3-7 0 0 0,-6 6-1382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0.924"/>
    </inkml:context>
    <inkml:brush xml:id="br0">
      <inkml:brushProperty name="width" value="0.1" units="cm"/>
      <inkml:brushProperty name="height" value="0.1" units="cm"/>
    </inkml:brush>
  </inkml:definitions>
  <inkml:trace contextRef="#ctx0" brushRef="#br0">223 21 1592 0 0,'0'-2'211'0'0,"-1"1"0"0"0,1 0-1 0 0,-1 0 1 0 0,0-1 0 0 0,0 1 0 0 0,0 0-1 0 0,1 0 1 0 0,-1 0 0 0 0,0 0-1 0 0,0 0 1 0 0,-1 0 0 0 0,1 0 0 0 0,0 1-1 0 0,0-1 1 0 0,0 0 0 0 0,-1 0-1 0 0,1 1 1 0 0,0-1 0 0 0,0 1 0 0 0,-1-1-1 0 0,1 1 1 0 0,-1 0 0 0 0,1 0-1 0 0,0-1 1 0 0,-1 1 0 0 0,1 0 0 0 0,-1 0-1 0 0,1 0 1 0 0,0 0 0 0 0,-1 1-1 0 0,1-1 1 0 0,-1 0 0 0 0,-1 1 0 0 0,-3 3-39 0 0,0 0 0 0 0,1 0 0 0 0,0 0 0 0 0,0 0 1 0 0,0 1-1 0 0,1-1 0 0 0,-1 1 0 0 0,1 1 0 0 0,0-1 1 0 0,0 0-1 0 0,1 1 0 0 0,0 0 0 0 0,0 0 1 0 0,-2 6-1 0 0,-29 55 319 0 0,22-46-351 0 0,0 0 1 0 0,2 0 0 0 0,1 2-1 0 0,1-1 1 0 0,0 1-1 0 0,-5 31 1 0 0,9-17 229 0 0,0 55 1 0 0,5-75-246 0 0,0-1-1 0 0,1 0 1 0 0,1 0 0 0 0,1 0 0 0 0,10 30-1 0 0,-6-26 15 0 0,1-1 0 0 0,0 0-1 0 0,2 0 1 0 0,0-2 0 0 0,1 1 0 0 0,1-1-1 0 0,24 25 1 0 0,-34-39-106 0 0,1 0-1 0 0,-1 0 1 0 0,1 0-1 0 0,-1-1 1 0 0,1 0-1 0 0,0 0 1 0 0,0 0-1 0 0,0 0 1 0 0,0 0 0 0 0,0-1-1 0 0,0 0 1 0 0,1 0-1 0 0,-1 0 1 0 0,0 0-1 0 0,1-1 1 0 0,-1 0 0 0 0,0 0-1 0 0,1 0 1 0 0,-1 0-1 0 0,0 0 1 0 0,1-1-1 0 0,-1 0 1 0 0,0 0 0 0 0,0 0-1 0 0,1-1 1 0 0,-1 1-1 0 0,0-1 1 0 0,-1 0-1 0 0,1 0 1 0 0,7-5 0 0 0,3-6 29 0 0,0 0 1 0 0,-1-1 0 0 0,0-1 0 0 0,-1 0 0 0 0,-1 0 0 0 0,-1-1 0 0 0,0-1 0 0 0,14-32 0 0 0,-6 12 20 0 0,-3 0 1 0 0,16-57-1 0 0,-27 78-53 0 0,-1 0 1 0 0,0-1-1 0 0,-1 1 1 0 0,-1-1-1 0 0,0 1 1 0 0,-2-1-1 0 0,1 1 1 0 0,-7-33-1 0 0,4 37-7 0 0,2 6-9 0 0,0 1-1 0 0,-1-1 0 0 0,0 0 1 0 0,0 0-1 0 0,0 1 1 0 0,0-1-1 0 0,-1 1 1 0 0,-5-7-1 0 0,-2-3-56 0 0,-2 0-1 0 0,0 1 1 0 0,0 0-1 0 0,-1 1 1 0 0,-1 1-1 0 0,0 0 0 0 0,-1 1 1 0 0,-18-11-1 0 0,13 10-1930 0 0,35 13-3056 0 0,-4 3 3890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1.392"/>
    </inkml:context>
    <inkml:brush xml:id="br0">
      <inkml:brushProperty name="width" value="0.1" units="cm"/>
      <inkml:brushProperty name="height" value="0.1" units="cm"/>
    </inkml:brush>
  </inkml:definitions>
  <inkml:trace contextRef="#ctx0" brushRef="#br0">18 60 2673 0 0,'1'-5'555'0'0,"-1"0"1"0"0,0 1 0 0 0,-1-1-1 0 0,1 0 1 0 0,-1 1 0 0 0,0-1-1 0 0,0 0 1 0 0,0 1 0 0 0,-1-1-1 0 0,-7-8 4640 0 0,9 13-5132 0 0,-2 11 1011 0 0,2 10-689 0 0,25 81 1232 0 0,0-6-782 0 0,29 105 187 0 0,-11-52-829 0 0,-38-125-161 0 0,2-1 0 0 0,0 0 0 0 0,1-1 0 0 0,15 28 0 0 0,-10-20-6 0 0,-11-26-20 0 0,-1 0 0 0 0,1 0-1 0 0,-1 0 1 0 0,1 0 0 0 0,0 0-1 0 0,1-1 1 0 0,-1 1 0 0 0,0-1-1 0 0,1 1 1 0 0,0-1 0 0 0,0 0-1 0 0,0 0 1 0 0,4 3 0 0 0,-7-6-2 0 0,1 0 1 0 0,-1 0 0 0 0,1 0-1 0 0,-1 1 1 0 0,1-1 0 0 0,-1 0-1 0 0,1 0 1 0 0,-1 0-1 0 0,1 0 1 0 0,-1 0 0 0 0,1 0-1 0 0,-1 0 1 0 0,1 0 0 0 0,-1 0-1 0 0,1 0 1 0 0,-1 0 0 0 0,1-1-1 0 0,-1 1 1 0 0,1 0 0 0 0,-1 0-1 0 0,1 0 1 0 0,-1-1-1 0 0,0 1 1 0 0,1 0 0 0 0,-1 0-1 0 0,1-1 1 0 0,-1 1 0 0 0,0 0-1 0 0,1-1 1 0 0,-1 1 0 0 0,0 0-1 0 0,1-1 1 0 0,-1 1 0 0 0,0-1-1 0 0,0 1 1 0 0,1-1-1 0 0,-1 1 1 0 0,0-1 0 0 0,0 1-1 0 0,0-1 1 0 0,1 0 0 0 0,9-31 77 0 0,-2 5-27 0 0,1 8-39 0 0,-1-1 0 0 0,-1 0 1 0 0,-1 0-1 0 0,4-28 0 0 0,-4 23-8 0 0,10-72 18 0 0,-13 66-16 0 0,2 1 0 0 0,14-49 0 0 0,-6 35-11 0 0,-9 27-38 0 0,12-28-1 0 0,-14 41 0 0 0,-1-1 0 0 0,0 1-1 0 0,0 0 1 0 0,-1-1 0 0 0,1 1 0 0 0,-1-1 0 0 0,0 1-1 0 0,0 0 1 0 0,-1-7 0 0 0,2-19-1545 0 0,-1 30 1518 0 0,0-1-1 0 0,0 1 1 0 0,0 0 0 0 0,0 0-1 0 0,0 0 1 0 0,0-1 0 0 0,0 1-1 0 0,0 0 1 0 0,0 0 0 0 0,0 0-1 0 0,0-1 1 0 0,0 1-1 0 0,0 0 1 0 0,0 0 0 0 0,0 0-1 0 0,0-1 1 0 0,0 1 0 0 0,0 0-1 0 0,0 0 1 0 0,0 0 0 0 0,0 0-1 0 0,0-1 1 0 0,0 1 0 0 0,0 0-1 0 0,0 0 1 0 0,-1 0 0 0 0,1 0-1 0 0,-1-1-471 0 0,1 0 472 0 0,-1 1 0 0 0,1 1-36 0 0,0-1 0 0 0,0 0 0 0 0,0 0 0 0 0,0 1-1 0 0,0-1 1 0 0,0 0 0 0 0,0 1 0 0 0,0-1 0 0 0,0 0 0 0 0,0 1 0 0 0,0-1 0 0 0,0 0 0 0 0,0 1 0 0 0,0-1 0 0 0,0 0 0 0 0,0 1 0 0 0,0-1 0 0 0,0 0 0 0 0,0 1 0 0 0,0-1 0 0 0,0 0 0 0 0,1 1 0 0 0,-1-1 0 0 0,0 0 0 0 0,0 0 0 0 0,0 1 0 0 0,1-1 0 0 0,-1 0 0 0 0,0 1-1 0 0,10 13-1396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4.862"/>
    </inkml:context>
    <inkml:brush xml:id="br0">
      <inkml:brushProperty name="width" value="0.1" units="cm"/>
      <inkml:brushProperty name="height" value="0.1" units="cm"/>
    </inkml:brush>
  </inkml:definitions>
  <inkml:trace contextRef="#ctx0" brushRef="#br0">166 260 3313 0 0,'-98'-2'5309'0'0,"82"-1"-4403"0"0,15 2-811 0 0,0 0 0 0 0,0 1 1 0 0,-1-1-1 0 0,1 1 0 0 0,0 0 0 0 0,-1 0 0 0 0,1-1 0 0 0,0 1 0 0 0,-1 0 0 0 0,1 0 0 0 0,0 0 1 0 0,-1 0-1 0 0,1 0 0 0 0,0 1 0 0 0,-1-1 0 0 0,1 0 0 0 0,0 1 0 0 0,-1-1 0 0 0,1 0 0 0 0,0 1 1 0 0,0 0-1 0 0,-2 0 0 0 0,-10 5 1104 0 0,13-6-1146 0 0,0 0-1 0 0,-1 0 1 0 0,1 0 0 0 0,0 0 0 0 0,-1 1 0 0 0,1-1-1 0 0,0 0 1 0 0,-1 0 0 0 0,1 0 0 0 0,0 0 0 0 0,-1 0-1 0 0,1 0 1 0 0,0 1 0 0 0,-1-1 0 0 0,1 0 0 0 0,0 0-1 0 0,-1 1 1 0 0,1-1 0 0 0,0 0 0 0 0,0 0-1 0 0,-1 1 1 0 0,1-1 0 0 0,0 0 0 0 0,0 1 0 0 0,0-1-1 0 0,-1 0 1 0 0,1 1 0 0 0,0-1 0 0 0,5 3 771 0 0,129 56 1730 0 0,-107-48-2313 0 0,-2 1 1 0 0,1 1-1 0 0,-1 2 0 0 0,-1 0 1 0 0,-1 1-1 0 0,41 38 1 0 0,-40-31-25 0 0,2-1 0 0 0,0-1 1 0 0,1-1-1 0 0,1-2 0 0 0,59 30 1 0 0,-69-40-85 0 0,6 3 116 0 0,0 0 0 0 0,35 9 1 0 0,-53-19-208 0 0,0 1 1 0 0,0-1 0 0 0,0 0 0 0 0,0 0 0 0 0,0-1 0 0 0,0 0 0 0 0,0 0 0 0 0,0 0-1 0 0,0-1 1 0 0,0 0 0 0 0,0 0 0 0 0,0 0 0 0 0,-1-1 0 0 0,1 0 0 0 0,0 0 0 0 0,5-3-1 0 0,-7 2-12 0 0,0 0-1 0 0,-1 0 0 0 0,1 0 0 0 0,-1-1 0 0 0,1 1 0 0 0,-1-1 0 0 0,0 0 1 0 0,-1 0-1 0 0,1 0 0 0 0,-1 0 0 0 0,0-1 0 0 0,0 1 0 0 0,0 0 0 0 0,0-1 1 0 0,-1 0-1 0 0,2-6 0 0 0,0-7 62 0 0,0 1 1 0 0,-2-1-1 0 0,0-21 1 0 0,-2 15-29 0 0,-1 0 0 0 0,-1 0 0 0 0,-2 1 0 0 0,0-1 0 0 0,-1 1 0 0 0,-15-37-1 0 0,-71-128 163 0 0,79 166-606 0 0,-14-29 694 0 0,14 20-6574 0 0,13 32 6099 0 0,0-1-1 0 0,1 0 1 0 0,-1 1-1 0 0,0-1 1 0 0,0 1 0 0 0,7 3-2599 0 0,-7-4 2598 0 0,1 0 1 0 0,-1 0 0 0 0,1 0-1 0 0,-1 0 1 0 0,0 0-1 0 0,1 0 1 0 0,0 0 0 0 0,7 0-2003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1.771"/>
    </inkml:context>
    <inkml:brush xml:id="br0">
      <inkml:brushProperty name="width" value="0.1" units="cm"/>
      <inkml:brushProperty name="height" value="0.1" units="cm"/>
    </inkml:brush>
  </inkml:definitions>
  <inkml:trace contextRef="#ctx0" brushRef="#br0">32 341 6753 0 0,'0'1'108'0'0,"-1"-1"-1"0"0,1 1 1 0 0,0 0-1 0 0,0-1 0 0 0,-1 1 1 0 0,1-1-1 0 0,0 1 0 0 0,0 0 1 0 0,0-1-1 0 0,0 1 0 0 0,0 0 1 0 0,0-1-1 0 0,0 1 0 0 0,0-1 1 0 0,0 1-1 0 0,0 0 0 0 0,0-1 1 0 0,0 1-1 0 0,1 0 1 0 0,-1-1-1 0 0,0 1 0 0 0,0-1 1 0 0,1 1-1 0 0,-1 0 0 0 0,0-1 1 0 0,1 1-1 0 0,-1-1 0 0 0,1 1 1 0 0,-1-1-1 0 0,0 1 0 0 0,1-1 1 0 0,-1 0-1 0 0,1 1 0 0 0,-1-1 1 0 0,1 1-1 0 0,0-1 1 0 0,-1 0-1 0 0,1 0 0 0 0,-1 1 1 0 0,1-1-1 0 0,-1 0 0 0 0,1 0 1 0 0,0 0-1 0 0,-1 0 0 0 0,1 1 1 0 0,0-1-1 0 0,-1 0 0 0 0,1 0 1 0 0,0 0-1 0 0,-1 0 0 0 0,1-1 1 0 0,-1 1-1 0 0,1 0 1 0 0,0 0-1 0 0,-1 0 0 0 0,1 0 1 0 0,0-1-1 0 0,-1 1 0 0 0,1 0 1 0 0,0-1-1 0 0,3 0 72 0 0,1-1 0 0 0,-1 0 0 0 0,1 0 0 0 0,-1 0 0 0 0,0 0 0 0 0,0-1 0 0 0,5-3 0 0 0,2-6-65 0 0,-1-1-1 0 0,-1 0 1 0 0,0 0 0 0 0,0-1 0 0 0,-2 0-1 0 0,1 0 1 0 0,-2-1 0 0 0,0 0 0 0 0,6-25-1 0 0,-9 27-66 0 0,0 0 0 0 0,-1 0 0 0 0,0 0-1 0 0,-1 0 1 0 0,-1-25 0 0 0,0 35-33 0 0,-1 0 0 0 0,1-1 0 0 0,-1 1 0 0 0,1 0 1 0 0,-1-1-1 0 0,0 1 0 0 0,0 0 0 0 0,-1 0 0 0 0,1 0 0 0 0,-1 0 0 0 0,1 0 0 0 0,-1 0 1 0 0,0 0-1 0 0,0 0 0 0 0,0 1 0 0 0,0-1 0 0 0,-1 1 0 0 0,1-1 0 0 0,-1 1 1 0 0,0 0-1 0 0,1 0 0 0 0,-1 0 0 0 0,0 1 0 0 0,0-1 0 0 0,0 1 0 0 0,0-1 0 0 0,-7-1 1 0 0,7 3-3 0 0,0 0 0 0 0,0 0 0 0 0,0 0 0 0 0,-1 0 0 0 0,1 1 0 0 0,0-1 0 0 0,0 1 0 0 0,0 0 0 0 0,0-1 0 0 0,0 2 0 0 0,0-1 0 0 0,0 0 0 0 0,0 0 0 0 0,1 1 0 0 0,-1 0 0 0 0,0 0 0 0 0,1-1 0 0 0,-1 1 0 0 0,1 1 0 0 0,0-1 0 0 0,0 0 0 0 0,0 1 0 0 0,0-1 0 0 0,-2 4 0 0 0,-3 3 36 0 0,1 1 1 0 0,0-1-1 0 0,0 1 1 0 0,1 1-1 0 0,-6 15 0 0 0,6-8 26 0 0,0 1 1 0 0,1-1-1 0 0,2 1 0 0 0,-1 0 0 0 0,2 0 0 0 0,2 35 0 0 0,0-39-42 0 0,1-1 1 0 0,0 0-1 0 0,1 1 0 0 0,0-1 0 0 0,2 0 1 0 0,-1-1-1 0 0,2 1 0 0 0,0-1 1 0 0,11 20-1 0 0,-13-29-74 0 0,-1 0 0 0 0,0 0 0 0 0,1 0-1 0 0,0 0 1 0 0,-1 0 0 0 0,2-1 0 0 0,-1 0 0 0 0,0 0 0 0 0,1 0 0 0 0,-1 0 0 0 0,1-1 0 0 0,0 0 0 0 0,0 0 0 0 0,0 0 0 0 0,6 1-1 0 0,-7-2-198 0 0,0 0-1 0 0,0-1 0 0 0,0 1 0 0 0,0-1 1 0 0,0 0-1 0 0,0 0 0 0 0,0-1 0 0 0,0 1 1 0 0,-1-1-1 0 0,1 0 0 0 0,0 0 0 0 0,0 0 1 0 0,-1 0-1 0 0,1-1 0 0 0,0 0 0 0 0,-1 0 1 0 0,1 1-1 0 0,-1-2 0 0 0,0 1 0 0 0,0 0 1 0 0,5-5-1 0 0,5-10-1656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2.099"/>
    </inkml:context>
    <inkml:brush xml:id="br0">
      <inkml:brushProperty name="width" value="0.1" units="cm"/>
      <inkml:brushProperty name="height" value="0.1" units="cm"/>
    </inkml:brush>
  </inkml:definitions>
  <inkml:trace contextRef="#ctx0" brushRef="#br0">0 167 5745 0 0,'1'5'580'0'0,"-1"1"0"0"0,1 0 0 0 0,1-1 1 0 0,-1 1-1 0 0,1-1 0 0 0,0 1 0 0 0,0-1 0 0 0,4 6 0 0 0,26 43 782 0 0,-21-37-679 0 0,122 220 3959 0 0,-132-256-4358 0 0,-10-44-325 0 0,2 0 1 0 0,4 0-1 0 0,4-66 0 0 0,-1 111-152 0 0,1 1-1 0 0,1-1 0 0 0,0 1 1 0 0,1 0-1 0 0,1 0 0 0 0,1 0 1 0 0,12-28-1 0 0,-17 43 40 0 0,1 0 1 0 0,0 1 0 0 0,0-1-1 0 0,0 1 1 0 0,0-1 0 0 0,0 1-1 0 0,0 0 1 0 0,0-1 0 0 0,0 1-1 0 0,0 0 1 0 0,1 0 0 0 0,-1 0 0 0 0,1 0-1 0 0,-1 0 1 0 0,1 0 0 0 0,-1 0-1 0 0,1 0 1 0 0,-1 1 0 0 0,1-1-1 0 0,0 1 1 0 0,-1-1 0 0 0,1 1-1 0 0,0-1 1 0 0,-1 1 0 0 0,1 0-1 0 0,0 0 1 0 0,0 0 0 0 0,-1 0-1 0 0,1 0 1 0 0,0 0 0 0 0,0 1-1 0 0,-1-1 1 0 0,1 1 0 0 0,0-1-1 0 0,-1 1 1 0 0,3 0 0 0 0,10 11-1717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2.446"/>
    </inkml:context>
    <inkml:brush xml:id="br0">
      <inkml:brushProperty name="width" value="0.1" units="cm"/>
      <inkml:brushProperty name="height" value="0.1" units="cm"/>
    </inkml:brush>
  </inkml:definitions>
  <inkml:trace contextRef="#ctx0" brushRef="#br0">163 558 6193 0 0,'-1'-1'334'0'0,"0"1"-1"0"0,0-1 0 0 0,0 0 0 0 0,0 0 0 0 0,0 0 1 0 0,0 0-1 0 0,0 0 0 0 0,0-1 0 0 0,0 1 1 0 0,1 0-1 0 0,-1 0 0 0 0,0-1 0 0 0,1 1 0 0 0,-1 0 1 0 0,1-1-1 0 0,-1 1 0 0 0,1 0 0 0 0,0-1 1 0 0,-1 1-1 0 0,1-3 0 0 0,-3-38 1364 0 0,3 22-1091 0 0,-5-23 34 0 0,-3-1-1 0 0,-21-74 1 0 0,23 103-672 0 0,1 1-1 0 0,-15-23 1 0 0,-1-4-400 0 0,6 9-184 0 0,10 24-7 0 0,0 0 0 0 0,1-1 0 0 0,0 1 0 0 0,0-1 0 0 0,1 0 0 0 0,1 0 0 0 0,-1 0 0 0 0,1-1 0 0 0,1 1 0 0 0,-1-16 0 0 0,5 13-1358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2.839"/>
    </inkml:context>
    <inkml:brush xml:id="br0">
      <inkml:brushProperty name="width" value="0.1" units="cm"/>
      <inkml:brushProperty name="height" value="0.1" units="cm"/>
    </inkml:brush>
  </inkml:definitions>
  <inkml:trace contextRef="#ctx0" brushRef="#br0">35 1 2280 0 0,'-4'4'7460'0'0,"6"8"-5477"0"0,-3 3-966 0 0,0 0 1 0 0,-6 19 0 0 0,0 13-220 0 0,1 5-252 0 0,1-15-223 0 0,2 0 0 0 0,1 1 0 0 0,4 53 0 0 0,-2-90-322 0 0,0 0 1 0 0,0 0-1 0 0,0 0 1 0 0,1 0-1 0 0,-1 0 1 0 0,0 0-1 0 0,0-1 1 0 0,1 1-1 0 0,-1 0 1 0 0,0 0-1 0 0,1 0 1 0 0,-1 0 0 0 0,1 0-1 0 0,-1-1 1 0 0,1 1-1 0 0,-1 0 1 0 0,1 0-1 0 0,0-1 1 0 0,-1 1-1 0 0,1 0 1 0 0,0-1-1 0 0,0 1 1 0 0,-1-1-1 0 0,1 1 1 0 0,0-1-1 0 0,2 2 1 0 0,-2-2-2 0 0,-1 0 0 0 0,1-1 1 0 0,0 1-1 0 0,0 0 0 0 0,0 0 1 0 0,0 0-1 0 0,-1 0 0 0 0,1-1 0 0 0,0 1 1 0 0,0 0-1 0 0,0-1 0 0 0,-1 1 1 0 0,1-1-1 0 0,0 1 0 0 0,-1-1 0 0 0,1 1 1 0 0,0-1-1 0 0,-1 1 0 0 0,1-1 1 0 0,-1 0-1 0 0,1 1 0 0 0,-1-1 0 0 0,1 0 1 0 0,-1 1-1 0 0,1-1 0 0 0,-1 0 1 0 0,0 0-1 0 0,1-1 0 0 0,10-23 127 0 0,-2 0 0 0 0,0 0 0 0 0,-2-1 0 0 0,-1 0 0 0 0,-1-1 0 0 0,-1 1 0 0 0,1-35 0 0 0,6 79 1736 0 0,6 15-1813 0 0,-9-15-77 0 0,-4-7-570 0 0,1 0 0 0 0,0 0 1 0 0,1-1-1 0 0,0 1 0 0 0,0-2 1 0 0,11 13-1 0 0,-10-16-382 0 0,2-5-217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3.186"/>
    </inkml:context>
    <inkml:brush xml:id="br0">
      <inkml:brushProperty name="width" value="0.1" units="cm"/>
      <inkml:brushProperty name="height" value="0.1" units="cm"/>
    </inkml:brush>
  </inkml:definitions>
  <inkml:trace contextRef="#ctx0" brushRef="#br0">13 7 4897 0 0,'-12'-7'6012'0'0,"18"26"-3197"0"0,-1-5-2096 0 0,19 77 335 0 0,-3 2-1 0 0,-5 1 1 0 0,5 97-1 0 0,-16-110-1202 0 0,-3 1 0 0 0,-12 100 1 0 0,7-172-1768 0 0,1-22 1034 0 0,0-29 402 0 0,2 38 372 0 0,-13-194-565 0 0,-1-130 916 0 0,15 304-128 0 0,1 0-1 0 0,1 1 1 0 0,1-1-1 0 0,10-31 1 0 0,-12 46-17 0 0,1 0 0 0 0,0 1 0 0 0,0-1 1 0 0,1 0-1 0 0,0 1 0 0 0,0 0 0 0 0,1 0 1 0 0,-1 0-1 0 0,2 0 0 0 0,-1 1 0 0 0,1 0 1 0 0,0 0-1 0 0,0 0 0 0 0,1 1 0 0 0,7-5 1 0 0,-12 8-43 0 0,0 1 1 0 0,1 0 0 0 0,-1 0 0 0 0,0 0-1 0 0,1 1 1 0 0,0-1 0 0 0,-1 0 0 0 0,1 1-1 0 0,-1 0 1 0 0,1-1 0 0 0,0 1 0 0 0,-1 0-1 0 0,1 1 1 0 0,-1-1 0 0 0,1 0 0 0 0,0 1-1 0 0,-1-1 1 0 0,1 1 0 0 0,-1 0 0 0 0,5 1-1 0 0,-6 0-7 0 0,1-1-1 0 0,0 0 0 0 0,0 0 0 0 0,-1 1 1 0 0,1-1-1 0 0,-1 1 0 0 0,1-1 0 0 0,-1 1 1 0 0,0-1-1 0 0,0 1 0 0 0,1 0 0 0 0,-1 0 0 0 0,0 0 1 0 0,-1 0-1 0 0,1 0 0 0 0,0 0 0 0 0,0 0 1 0 0,-1 0-1 0 0,1 0 0 0 0,-1 0 0 0 0,0 0 0 0 0,0 0 1 0 0,0 0-1 0 0,0 0 0 0 0,0 3 0 0 0,-1 6 57 0 0,-1 0-1 0 0,-1 0 0 0 0,0 0 0 0 0,0 0 0 0 0,-1-1 0 0 0,0 1 1 0 0,-1-1-1 0 0,-8 14 0 0 0,5-11-141 0 0,-1-1-1 0 0,0 1 1 0 0,-1-1 0 0 0,0-1-1 0 0,-19 16 1 0 0,1-9-1604 0 0,27-18 1489 0 0,0 1 0 0 0,1-1 0 0 0,-1 1 0 0 0,0-1 1 0 0,0 0-1 0 0,0 1 0 0 0,0-1 0 0 0,0 0 0 0 0,0 0 0 0 0,0 1 1 0 0,0-1-1 0 0,1 0 0 0 0,-1 0 0 0 0,0 0 0 0 0,0 0 0 0 0,0-1 1 0 0,0 1-1 0 0,0 0 0 0 0,0 0 0 0 0,0 0 0 0 0,0-1 0 0 0,0 1 1 0 0,1 0-1 0 0,-1-1 0 0 0,0 1 0 0 0,0-1 0 0 0,0 1 0 0 0,1-1 1 0 0,-1 0-1 0 0,-1 0 0 0 0,-2-7-1973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3.548"/>
    </inkml:context>
    <inkml:brush xml:id="br0">
      <inkml:brushProperty name="width" value="0.1" units="cm"/>
      <inkml:brushProperty name="height" value="0.1" units="cm"/>
    </inkml:brush>
  </inkml:definitions>
  <inkml:trace contextRef="#ctx0" brushRef="#br0">64 140 5433 0 0,'-4'16'1100'0'0,"0"0"-1"0"0,1 0 0 0 0,0 0 1 0 0,0 28-1 0 0,7 68 659 0 0,-2-82-1143 0 0,7 101 906 0 0,2 145-90 0 0,-12-265-1421 0 0,1 2-35 0 0,-1-1-1 0 0,-3 19 1 0 0,-3-81-258 0 0,0 5 246 0 0,2-32 14 0 0,-21-180 178 0 0,17 203 20 0 0,2 0 1 0 0,3 0 0 0 0,2-66 0 0 0,3 108-113 0 0,1 0 0 0 0,0 1 1 0 0,0-1-1 0 0,1 1 1 0 0,1 0-1 0 0,5-11 1 0 0,-8 18-29 0 0,1 0 0 0 0,-1 1 1 0 0,1-1-1 0 0,0 1 0 0 0,1-1 0 0 0,-1 1 0 0 0,0 0 1 0 0,1 0-1 0 0,0 0 0 0 0,0 0 0 0 0,0 0 1 0 0,0 0-1 0 0,0 1 0 0 0,1 0 0 0 0,-1-1 1 0 0,1 1-1 0 0,-1 1 0 0 0,1-1 0 0 0,0 0 1 0 0,5-1-1 0 0,-6 3 4 0 0,0-1 0 0 0,0 1 0 0 0,0 0 1 0 0,0 0-1 0 0,0 0 0 0 0,-1 0 0 0 0,1 0 0 0 0,0 1 1 0 0,0-1-1 0 0,0 1 0 0 0,0 0 0 0 0,0-1 0 0 0,-1 1 0 0 0,1 1 1 0 0,0-1-1 0 0,-1 0 0 0 0,1 1 0 0 0,3 2 0 0 0,-3-2 28 0 0,-1 1-1 0 0,1 0 1 0 0,-1 0-1 0 0,0 0 0 0 0,0 0 1 0 0,0 1-1 0 0,0-1 1 0 0,0 0-1 0 0,-1 1 1 0 0,1-1-1 0 0,-1 1 0 0 0,1 5 1 0 0,0 2 44 0 0,0-1-1 0 0,-1 1 1 0 0,-1-1 0 0 0,0 1-1 0 0,0 0 1 0 0,-1-1 0 0 0,-1 1 0 0 0,1-1-1 0 0,-5 12 1 0 0,4-15-305 0 0,-1 0 0 0 0,-1 0 1 0 0,1 0-1 0 0,-1 0 0 0 0,0-1 0 0 0,0 0 1 0 0,-1 0-1 0 0,0 0 0 0 0,0-1 0 0 0,0 1 0 0 0,-1-1 1 0 0,-10 7-1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3.896"/>
    </inkml:context>
    <inkml:brush xml:id="br0">
      <inkml:brushProperty name="width" value="0.1" units="cm"/>
      <inkml:brushProperty name="height" value="0.1" units="cm"/>
    </inkml:brush>
  </inkml:definitions>
  <inkml:trace contextRef="#ctx0" brushRef="#br0">100 558 9306 0 0,'0'-2'4553'0'0,"0"-3"-2849"0"0,0-2-639 0 0,0-4-617 0 0,0-1 192 0 0,0 1-56 0 0,0-8-224 0 0,0 5-120 0 0,-2-2-88 0 0,-1-2-104 0 0,-1-5-296 0 0,-3 2-160 0 0,2-2-224 0 0,1-2-296 0 0,-1-1 632 0 0,-2 1-529 0 0,5 2-183 0 0</inkml:trace>
  <inkml:trace contextRef="#ctx0" brushRef="#br0" timeOffset="1">3 0 3809 0 0,'-2'9'2080'0'0,"2"5"-1176"0"0,2 0-639 0 0,1 0 479 0 0,1-5-728 0 0,1 3-160 0 0,4-1-328 0 0,-2 1 400 0 0,4-1-321 0 0,1 1-215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4.243"/>
    </inkml:context>
    <inkml:brush xml:id="br0">
      <inkml:brushProperty name="width" value="0.1" units="cm"/>
      <inkml:brushProperty name="height" value="0.1" units="cm"/>
    </inkml:brush>
  </inkml:definitions>
  <inkml:trace contextRef="#ctx0" brushRef="#br0">1 62 2833 0 0,'5'3'1507'0'0,"0"1"0"0"0,1-1 0 0 0,-1 1 0 0 0,6 6 0 0 0,31 36 3207 0 0,-36-37-4386 0 0,-1 1 1 0 0,1-1-1 0 0,-2 1 1 0 0,1 1-1 0 0,-1-1 1 0 0,-1 0-1 0 0,0 1 1 0 0,3 18-1 0 0,0-2 50 0 0,-5-24-336 0 0,0 0-1 0 0,0 0 1 0 0,0 0 0 0 0,0 0 0 0 0,1 0-1 0 0,-1 0 1 0 0,1-1 0 0 0,0 1 0 0 0,2 3-1 0 0,-3-6-42 0 0,-1 1-1 0 0,0-1 1 0 0,0 0-1 0 0,0 0 0 0 0,1 1 1 0 0,-1-1-1 0 0,0 0 1 0 0,1 0-1 0 0,-1 0 0 0 0,0 0 1 0 0,1 1-1 0 0,-1-1 1 0 0,0 0-1 0 0,0 0 1 0 0,1 0-1 0 0,-1 0 0 0 0,0 0 1 0 0,1 0-1 0 0,-1 0 1 0 0,0 0-1 0 0,1 0 0 0 0,-1 0 1 0 0,0 0-1 0 0,1 0 1 0 0,-1 0-1 0 0,0 0 1 0 0,1 0-1 0 0,-1 0 0 0 0,0 0 1 0 0,1-1-1 0 0,-1 1 1 0 0,0 0-1 0 0,1 0 0 0 0,-1 0 1 0 0,0 0-1 0 0,0-1 1 0 0,1 1-1 0 0,-1 0 1 0 0,0 0-1 0 0,0-1 0 0 0,1 1 1 0 0,-1 0-1 0 0,0 0 1 0 0,0-1-1 0 0,0 1 0 0 0,0 0 1 0 0,1-1-1 0 0,-1 1 1 0 0,0-1-1 0 0,6-15-148 0 0,-6 15 141 0 0,15-81-439 0 0,-12 57 356 0 0,1 1-1 0 0,9-29 1 0 0,-11 46 97 0 0,1 0-1 0 0,0 0 0 0 0,0 0 0 0 0,1 0 0 0 0,-1 1 0 0 0,1-1 0 0 0,1 1 0 0 0,-1 0 0 0 0,1 0 1 0 0,0 1-1 0 0,10-8 0 0 0,-13 11 18 0 0,1 0 0 0 0,0 1 1 0 0,0 0-1 0 0,-1 0 0 0 0,1 0 0 0 0,0 0 1 0 0,0 0-1 0 0,0 0 0 0 0,0 1 0 0 0,1-1 0 0 0,-1 1 1 0 0,0 0-1 0 0,0 0 0 0 0,0 0 0 0 0,0 1 1 0 0,0-1-1 0 0,0 1 0 0 0,0-1 0 0 0,0 1 1 0 0,0 0-1 0 0,0 0 0 0 0,0 0 0 0 0,0 1 1 0 0,3 2-1 0 0,-2-2 13 0 0,1 0 0 0 0,-1 1 0 0 0,0-1 1 0 0,0 1-1 0 0,-1 0 0 0 0,1 0 0 0 0,-1 1 0 0 0,1-1 0 0 0,-1 1 1 0 0,0 0-1 0 0,-1 0 0 0 0,1 0 0 0 0,0 0 0 0 0,-1 0 1 0 0,3 6-1 0 0,-3 0-26 0 0,0 0-1 0 0,-1 0 1 0 0,1 20 0 0 0,-1 0-774 0 0,-1-28 587 0 0,1 0 0 0 0,-1-1 1 0 0,0 1-1 0 0,0 0 0 0 0,1-1 0 0 0,-1 1 0 0 0,1 0 0 0 0,-1-1 0 0 0,1 1 0 0 0,0-1 1 0 0,-1 1-1 0 0,1-1 0 0 0,0 0 0 0 0,0 1 0 0 0,0-1 0 0 0,0 0 0 0 0,1 1 0 0 0,-1-1 0 0 0,0 0 1 0 0,0 0-1 0 0,1 0 0 0 0,-1 0 0 0 0,0 0 0 0 0,1 0 0 0 0,2 1 0 0 0,9-2-1127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4.621"/>
    </inkml:context>
    <inkml:brush xml:id="br0">
      <inkml:brushProperty name="width" value="0.1" units="cm"/>
      <inkml:brushProperty name="height" value="0.1" units="cm"/>
    </inkml:brush>
  </inkml:definitions>
  <inkml:trace contextRef="#ctx0" brushRef="#br0">17 0 5481 0 0,'-7'6'7225'0'0,"7"-6"-6924"0"0,-4 15 2513 0 0,1 19-2704 0 0,3-28 669 0 0,-1 3-538 0 0,0-5-171 0 0,1-1 0 0 0,-1 1 0 0 0,1 0 0 0 0,0-1 0 0 0,0 1 0 0 0,1-1 0 0 0,-1 1 0 0 0,1 0 0 0 0,-1-1 0 0 0,1 1 0 0 0,0-1 0 0 0,1 1 0 0 0,1 4-1 0 0,0-3-47 0 0,-3-6-25 0 0,0 1-1 0 0,0 0 1 0 0,0 0 0 0 0,0 0 0 0 0,0 0 0 0 0,0 0-1 0 0,0 0 1 0 0,0 0 0 0 0,0 0 0 0 0,1 0 0 0 0,-1 0 0 0 0,0 0-1 0 0,0-1 1 0 0,0 1 0 0 0,0 0 0 0 0,0 0 0 0 0,0 0-1 0 0,0 0 1 0 0,0 0 0 0 0,1 0 0 0 0,-1 0 0 0 0,0 0-1 0 0,0 0 1 0 0,0 0 0 0 0,0 0 0 0 0,0 0 0 0 0,0 0 0 0 0,0 0-1 0 0,1 0 1 0 0,-1 0 0 0 0,0 0 0 0 0,0 0 0 0 0,0 0-1 0 0,0 0 1 0 0,0 0 0 0 0,0 0 0 0 0,0 0 0 0 0,0 0-1 0 0,1 1 1 0 0,1-10-16 0 0,1-5-6 0 0,12-38-45 0 0,-14 49 65 0 0,0-1-1 0 0,1 0 1 0 0,0 1-1 0 0,0-1 1 0 0,0 1 0 0 0,0 0-1 0 0,0-1 1 0 0,1 1-1 0 0,0 0 1 0 0,-1 1 0 0 0,4-4-1 0 0,-4 5 10 0 0,1 0 0 0 0,-1-1 0 0 0,0 1 0 0 0,1 0 0 0 0,-1 0 0 0 0,0 1-1 0 0,1-1 1 0 0,-1 0 0 0 0,1 1 0 0 0,-1 0 0 0 0,1-1 0 0 0,0 1 0 0 0,-1 0 0 0 0,1 0 0 0 0,-1 1 0 0 0,1-1 0 0 0,-1 0-1 0 0,1 1 1 0 0,-1 0 0 0 0,1-1 0 0 0,-1 1 0 0 0,1 0 0 0 0,-1 0 0 0 0,0 0 0 0 0,0 1 0 0 0,1-1 0 0 0,-1 1 0 0 0,3 2-1 0 0,0 0 58 0 0,0 1 0 0 0,0-1 0 0 0,0 1 0 0 0,0 1 0 0 0,-1-1 0 0 0,0 1 0 0 0,0-1 0 0 0,0 1 0 0 0,3 9 0 0 0,-3-3 117 0 0,0 0-1 0 0,-1 0 1 0 0,0 0 0 0 0,-1 0 0 0 0,0 1 0 0 0,-1 17-1 0 0,-1 5 314 0 0,-5 36 0 0 0,2-47-229 0 0,0 0 0 0 0,-1 0 0 0 0,-2 0 0 0 0,-14 42 1 0 0,13-58-118 0 0,2-15-88 0 0,2-17-49 0 0,1-76-146 0 0,0 43-1325 0 0,8-98 1 0 0,-5 138 575 0 0,-1 12 370 0 0,1-1-1 0 0,-1 1 0 0 0,1 0 1 0 0,0 0-1 0 0,0 0 0 0 0,4-9 1 0 0,2 1-1078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4.999"/>
    </inkml:context>
    <inkml:brush xml:id="br0">
      <inkml:brushProperty name="width" value="0.1" units="cm"/>
      <inkml:brushProperty name="height" value="0.1" units="cm"/>
    </inkml:brush>
  </inkml:definitions>
  <inkml:trace contextRef="#ctx0" brushRef="#br0">274 717 4577 0 0,'-2'1'424'0'0,"0"-1"0"0"0,0 0-1 0 0,0 0 1 0 0,0 0 0 0 0,0-1 0 0 0,0 1 0 0 0,0 0 0 0 0,0-1-1 0 0,0 1 1 0 0,0-1 0 0 0,0 0 0 0 0,0 0 0 0 0,1 0-1 0 0,-1 0 1 0 0,0 0 0 0 0,0 0 0 0 0,-1-1 0 0 0,1-1-117 0 0,0 0 1 0 0,0 0-1 0 0,1 0 0 0 0,0 0 1 0 0,-1 0-1 0 0,1 0 1 0 0,0 0-1 0 0,0 0 0 0 0,1 0 1 0 0,-2-6-1 0 0,-17-113 1880 0 0,-15-69-1545 0 0,-27 3-1197 0 0,56 172-84 0 0,-1 1-1 0 0,-1 0 1 0 0,0 0-1 0 0,-1 0 1 0 0,-12-17-1 0 0,9 16-564 0 0,8 11 816 0 0,0 1 0 0 0,0 0 0 0 0,-1 0 1 0 0,0 0-1 0 0,-8-6 0 0 0,-4-2-1407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5.795"/>
    </inkml:context>
    <inkml:brush xml:id="br0">
      <inkml:brushProperty name="width" value="0.1" units="cm"/>
      <inkml:brushProperty name="height" value="0.1" units="cm"/>
    </inkml:brush>
  </inkml:definitions>
  <inkml:trace contextRef="#ctx0" brushRef="#br0">33 644 6801 0 0,'-2'1'593'0'0,"-1"0"0"0"0,1 0 1 0 0,-1 1-1 0 0,1-1 0 0 0,-1 1 0 0 0,1-1 0 0 0,0 1 0 0 0,-4 3 0 0 0,5-5-455 0 0,1-1 0 0 0,-1 1 0 0 0,1-1 0 0 0,-1 0 1 0 0,1 1-1 0 0,-1-1 0 0 0,1 1 0 0 0,-1-1 0 0 0,1 0 0 0 0,-1 1 1 0 0,1-1-1 0 0,0 0 0 0 0,-1 0 0 0 0,1 1 0 0 0,0-1 1 0 0,0 0-1 0 0,-1 0 0 0 0,1 1 0 0 0,0-1 0 0 0,0 0 1 0 0,0 0-1 0 0,0 0 0 0 0,0 1 0 0 0,0-1 0 0 0,0 0 1 0 0,1 0-1 0 0,-1 0 0 0 0,0 0 0 0 0,6-9 327 0 0,0 1-1 0 0,0-1 1 0 0,1 1-1 0 0,0 1 1 0 0,15-15-1 0 0,47-35 472 0 0,-42 36-579 0 0,15-9 81 0 0,0 2 1 0 0,59-30-1 0 0,98-38 273 0 0,-129 65-514 0 0,70-39 128 0 0,-67 33-127 0 0,1 3 1 0 0,129-42-1 0 0,-174 70-136 0 0,52-6 0 0 0,-80 13-138 0 0,0 0 0 0 0,1 0 0 0 0,-1 0 0 0 0,0 0 0 0 0,0 0 0 0 0,0 0 0 0 0,0 0 0 0 0,0 0 0 0 0,0 0 0 0 0,1 1 0 0 0,-1-1 0 0 0,0 0 0 0 0,0 1 0 0 0,0-1 0 0 0,0 1 0 0 0,0-1 0 0 0,0 1 0 0 0,0-1 0 0 0,0 1 0 0 0,0 0 0 0 0,0-1 1 0 0,-1 1-1 0 0,1 0 0 0 0,0 0 0 0 0,0 0 0 0 0,-1 0 0 0 0,1 0 0 0 0,0 0 0 0 0,-1 0 0 0 0,1 0 0 0 0,-1 0 0 0 0,1 0 0 0 0,-1 0 0 0 0,0 0 0 0 0,1 0 0 0 0,-1 0 0 0 0,0 0 0 0 0,0 0 0 0 0,0 0 0 0 0,0 3 0 0 0,2 2-942 0 0,-3-6 953 0 0,1 0 0 0 0,0 1 0 0 0,0-1-1 0 0,0 0 1 0 0,0 0 0 0 0,0 0 0 0 0,-1 1 0 0 0,1-1-1 0 0,0 0 1 0 0,0 0 0 0 0,0 0 0 0 0,-1 1 0 0 0,1-1-1 0 0,0 0 1 0 0,0 0 0 0 0,-1 0 0 0 0,1 0 0 0 0,0 0-1 0 0,0 0 1 0 0,-1 1 0 0 0,1-1 0 0 0,0 0 0 0 0,-1 0 0 0 0,1 0-1 0 0,0 0 1 0 0,0 0 0 0 0,-1 0 0 0 0,1 0 0 0 0,0 0-1 0 0,-1 0 1 0 0,1 0 0 0 0,0 0 0 0 0,0-1 0 0 0,-1 1-1 0 0,1 0 1 0 0,0 0 0 0 0,-2 0-602 0 0,-1 0-467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5.349"/>
    </inkml:context>
    <inkml:brush xml:id="br0">
      <inkml:brushProperty name="width" value="0.1" units="cm"/>
      <inkml:brushProperty name="height" value="0.1" units="cm"/>
    </inkml:brush>
  </inkml:definitions>
  <inkml:trace contextRef="#ctx0" brushRef="#br0">0 0 4449 0 0,'0'2'362'0'0,"0"-1"1"0"0,0 0 0 0 0,0 0-1 0 0,0 0 1 0 0,0 0-1 0 0,0 0 1 0 0,1 1-1 0 0,-1-1 1 0 0,0 0-1 0 0,0 0 1 0 0,1 0-1 0 0,-1 0 1 0 0,1 0-1 0 0,-1 0 1 0 0,1 0-1 0 0,-1 0 1 0 0,1 0-1 0 0,0 0 1 0 0,1 1 0 0 0,0-1-110 0 0,0 0 1 0 0,1 0 0 0 0,-1 0 0 0 0,1 0 0 0 0,-1 0 0 0 0,0 0 0 0 0,1-1-1 0 0,3 1 1 0 0,162 19 3807 0 0,-84-17-3921 0 0,85-8 0 0 0,-165 5-403 0 0,0-1-1 0 0,-1 1 1 0 0,1-1-1 0 0,0 1 1 0 0,-1 0-1 0 0,1 0 1 0 0,0 1-1 0 0,-1-1 1 0 0,1 1-1 0 0,0 0 1 0 0,-1 0-1 0 0,1 0 1 0 0,-1 1-1 0 0,1-1 1 0 0,-1 1-1 0 0,0-1 1 0 0,0 1 0 0 0,1 0-1 0 0,-1 1 1 0 0,3 2-1 0 0,3 4-1518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5.699"/>
    </inkml:context>
    <inkml:brush xml:id="br0">
      <inkml:brushProperty name="width" value="0.1" units="cm"/>
      <inkml:brushProperty name="height" value="0.1" units="cm"/>
    </inkml:brush>
  </inkml:definitions>
  <inkml:trace contextRef="#ctx0" brushRef="#br0">23 93 6353 0 0,'-1'0'240'0'0,"0"0"-1"0"0,0 0 1 0 0,0 0-1 0 0,0 1 1 0 0,0-1-1 0 0,0 0 1 0 0,0 1-1 0 0,0-1 1 0 0,0 0-1 0 0,0 1 0 0 0,0 0 1 0 0,0-1-1 0 0,0 1 1 0 0,0-1-1 0 0,1 1 1 0 0,-1 0-1 0 0,0 0 1 0 0,0-1-1 0 0,1 1 1 0 0,-1 0-1 0 0,1 0 1 0 0,-1 0-1 0 0,1 0 0 0 0,-1 0 1 0 0,1 0-1 0 0,-1 0 1 0 0,1 0-1 0 0,-1 1 1 0 0,1-1-104 0 0,0 0-1 0 0,0 1 1 0 0,1-1 0 0 0,-1 0 0 0 0,0 0-1 0 0,0 1 1 0 0,1-1 0 0 0,-1 0 0 0 0,1 0-1 0 0,-1 0 1 0 0,1 0 0 0 0,-1 0 0 0 0,1 0-1 0 0,-1 0 1 0 0,1 0 0 0 0,0 0 0 0 0,0 0-1 0 0,0 0 1 0 0,0 0 0 0 0,-1 0 0 0 0,1 0-1 0 0,0-1 1 0 0,0 1 0 0 0,3 1 0 0 0,1 0 76 0 0,1 1 0 0 0,0-1 1 0 0,0 0-1 0 0,0 0 1 0 0,0-1-1 0 0,1 0 1 0 0,-1 0-1 0 0,0 0 0 0 0,1-1 1 0 0,-1 0-1 0 0,0 0 1 0 0,1-1-1 0 0,8-1 1 0 0,5-2-110 0 0,0-1 1 0 0,34-12-1 0 0,-21 3-701 0 0,43-24 0 0 0,-8-2-2939 0 0,-25 20 1286 0 0,-39 18 1890 0 0,20-9-1780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6.045"/>
    </inkml:context>
    <inkml:brush xml:id="br0">
      <inkml:brushProperty name="width" value="0.1" units="cm"/>
      <inkml:brushProperty name="height" value="0.1" units="cm"/>
    </inkml:brush>
  </inkml:definitions>
  <inkml:trace contextRef="#ctx0" brushRef="#br0">14 360 5145 0 0,'-14'-20'10512'0'0,"15"20"-10470"0"0,3 16 1817 0 0,31 66 117 0 0,43 128-339 0 0,-69-178-1535 0 0,-1 1 0 0 0,4 47 0 0 0,-7-60-90 0 0,-5-20-15 0 0,0 1 0 0 0,0-1 0 0 0,0 1 0 0 0,0 0 0 0 0,0-1 0 0 0,0 1 1 0 0,1-1-1 0 0,-1 1 0 0 0,0-1 0 0 0,0 1 0 0 0,1-1 0 0 0,-1 1 0 0 0,0-1 1 0 0,1 1-1 0 0,-1-1 0 0 0,0 1 0 0 0,1-1 0 0 0,-1 0 0 0 0,1 1 0 0 0,-1-1 0 0 0,1 1 1 0 0,-1-1-1 0 0,1 0 0 0 0,-1 0 0 0 0,1 1 0 0 0,0-1 0 0 0,0-2-10 0 0,0 0-1 0 0,0 0 1 0 0,0-1-1 0 0,-1 1 1 0 0,1 0-1 0 0,-1 0 1 0 0,1-1-1 0 0,-1-3 1 0 0,1 4 0 0 0,0-13-29 0 0,-1-1 0 0 0,0 1 1 0 0,-4-22-1 0 0,1-21-9 0 0,13-71-11 0 0,-8 112 63 0 0,2 0-1 0 0,0 0 0 0 0,1 0 1 0 0,1 0-1 0 0,9-18 0 0 0,-13 32 4 0 0,-1 0 1 0 0,1-1-1 0 0,0 1 0 0 0,1 1 1 0 0,-1-1-1 0 0,0 0 0 0 0,1 0 0 0 0,0 1 1 0 0,-1 0-1 0 0,1-1 0 0 0,0 1 0 0 0,0 0 1 0 0,0 0-1 0 0,1 1 0 0 0,-1-1 0 0 0,0 1 1 0 0,1-1-1 0 0,-1 1 0 0 0,1 0 1 0 0,6-1-1 0 0,-5 2 4 0 0,1 0 0 0 0,0 0 0 0 0,0 0 1 0 0,-1 0-1 0 0,1 1 0 0 0,0 0 0 0 0,-1 0 0 0 0,1 0 0 0 0,-1 1 1 0 0,1 0-1 0 0,-1 0 0 0 0,9 5 0 0 0,1 1 7 0 0,-9-6-11 0 0,0 1 0 0 0,-1 0 0 0 0,1 0 0 0 0,-1 1-1 0 0,1 0 1 0 0,-1 0 0 0 0,0 0 0 0 0,-1 1 0 0 0,1-1 0 0 0,6 10 0 0 0,12 19-38 0 0,-16-24-86 0 0,-1 0-1 0 0,1 1 0 0 0,-2 0 0 0 0,9 20 0 0 0,49 125-7160 0 0,-51-129 5750 0 0</inkml:trace>
  <inkml:trace contextRef="#ctx0" brushRef="#br0" timeOffset="1">738 770 7546 0 0,'-7'-23'3624'0'0,"0"-2"-1951"0"0,2 2-977 0 0,3-7 232 0 0,-5-7-184 0 0,5-5-112 0 0,-7-1-208 0 0,-3-8-95 0 0,-2-2-137 0 0,0 2-96 0 0,1-7-232 0 0,-3 3 48 0 0,-8 2-377 0 0,6 2-231 0 0,-3-2-1080 0 0,1 7 1368 0 0,1 7-848 0 0,8 2-577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6.406"/>
    </inkml:context>
    <inkml:brush xml:id="br0">
      <inkml:brushProperty name="width" value="0.1" units="cm"/>
      <inkml:brushProperty name="height" value="0.1" units="cm"/>
    </inkml:brush>
  </inkml:definitions>
  <inkml:trace contextRef="#ctx0" brushRef="#br0">1 21 7682 0 0,'5'5'1117'0'0,"1"3"-401"0"0,1-1 0 0 0,1 0 0 0 0,-1-1 0 0 0,1 0 0 0 0,1 0 0 0 0,-1-1 0 0 0,1 0 0 0 0,11 5 0 0 0,-5-4-523 0 0,0-1 0 0 0,0 0 1 0 0,1-2-1 0 0,-1 0 0 0 0,1 0 0 0 0,0-2 0 0 0,0 0 0 0 0,-1 0 0 0 0,1-2 0 0 0,0 0 0 0 0,0 0 1 0 0,0-2-1 0 0,-1 0 0 0 0,26-9 0 0 0,-13 4-4228 0 0,38-6 0 0 0,-52 11 1831 0 0</inkml:trace>
  <inkml:trace contextRef="#ctx0" brushRef="#br0" timeOffset="1">603 275 7282 0 0,'41'29'6702'0'0,"-36"-26"-6443"0"0,1-1 0 0 0,-1 0 1 0 0,0 1-1 0 0,1-2 0 0 0,0 1 0 0 0,-1-1 0 0 0,1 0 1 0 0,0 0-1 0 0,-1 0 0 0 0,1-1 0 0 0,7 0 0 0 0,-1-1-94 0 0,0 0 0 0 0,0-1 0 0 0,0-1 0 0 0,-1 0 0 0 0,1 0 0 0 0,-1-1 0 0 0,0-1 0 0 0,0 1 0 0 0,0-2 0 0 0,0 0 0 0 0,-1 0 0 0 0,0-1 0 0 0,-1 0 0 0 0,1 0 0 0 0,-1-1 0 0 0,8-10 0 0 0,-8 7-94 0 0,-1-1 1 0 0,0 0-1 0 0,-1-1 1 0 0,10-23-1 0 0,-12 27-48 0 0,-3 6-10 0 0,-1-1 0 0 0,1 1 1 0 0,-1-1-1 0 0,1 0 0 0 0,-1 1 0 0 0,0-1 0 0 0,-1 0 1 0 0,1 0-1 0 0,-1 0 0 0 0,1 1 0 0 0,-1-1 0 0 0,0 0 0 0 0,0 0 1 0 0,-1 0-1 0 0,1 0 0 0 0,-3-6 0 0 0,2 7-5 0 0,-1 0 0 0 0,0 0 0 0 0,0-1 0 0 0,0 1 0 0 0,-1 1 0 0 0,1-1 0 0 0,-1 0 0 0 0,1 0 0 0 0,-1 1 0 0 0,0 0 0 0 0,0-1 0 0 0,0 1 0 0 0,0 0 0 0 0,-1 0 0 0 0,1 1 0 0 0,-7-3 0 0 0,0 0 1 0 0,-1 0-1 0 0,0 0 1 0 0,0 1-1 0 0,0 1 1 0 0,-1 0-1 0 0,1 1 1 0 0,-1 0-1 0 0,-12 1 1 0 0,17 0-5 0 0,-1 0 0 0 0,1 1 0 0 0,0 1 0 0 0,0-1 0 0 0,0 1 0 0 0,0 0 0 0 0,0 1 0 0 0,0-1 0 0 0,0 1 0 0 0,1 1 0 0 0,0-1 0 0 0,-1 1 0 0 0,-9 8 0 0 0,6-1 8 0 0,0-1-1 0 0,0 2 1 0 0,1-1-1 0 0,0 1 1 0 0,1 1-1 0 0,0 0 0 0 0,1 0 1 0 0,1 0-1 0 0,0 1 1 0 0,1-1-1 0 0,0 2 1 0 0,1-1-1 0 0,-4 29 0 0 0,5-19 38 0 0,0-1-1 0 0,2 1 1 0 0,0 0-1 0 0,6 47 1 0 0,-2-55-36 0 0,0 0 1 0 0,1 0 0 0 0,1 0 0 0 0,1 0-1 0 0,0-1 1 0 0,1 0 0 0 0,17 27 0 0 0,-20-36-17 0 0,1-1 1 0 0,0 1 0 0 0,0-1-1 0 0,0 0 1 0 0,1 0 0 0 0,0-1-1 0 0,0 0 1 0 0,0 0 0 0 0,0 0-1 0 0,1-1 1 0 0,-1 0 0 0 0,1 0-1 0 0,0 0 1 0 0,0-1 0 0 0,0 0-1 0 0,0-1 1 0 0,0 1 0 0 0,0-1 0 0 0,12 0-1 0 0,-5-1-366 0 0,-1 0 0 0 0,1 0 0 0 0,0-2 1 0 0,-1 0-1 0 0,1 0 0 0 0,-1-1 0 0 0,0-1 0 0 0,0 0 0 0 0,20-9 0 0 0,28-22-3870 0 0,-42 20 2131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6.751"/>
    </inkml:context>
    <inkml:brush xml:id="br0">
      <inkml:brushProperty name="width" value="0.1" units="cm"/>
      <inkml:brushProperty name="height" value="0.1" units="cm"/>
    </inkml:brush>
  </inkml:definitions>
  <inkml:trace contextRef="#ctx0" brushRef="#br0">8 200 5209 0 0,'-1'3'443'0'0,"-1"1"0"0"0,1-1 0 0 0,0 0-1 0 0,1 0 1 0 0,-1 1 0 0 0,0-1 0 0 0,1 0-1 0 0,0 1 1 0 0,0-1 0 0 0,0 0 0 0 0,0 1 0 0 0,1-1-1 0 0,-1 0 1 0 0,2 6 0 0 0,3 4 331 0 0,-1 0 0 0 0,10 18 0 0 0,2 4 622 0 0,9 37 788 0 0,23 117 1 0 0,-44-177-1637 0 0,-5-28-301 0 0,-4-28-96 0 0,-7-84-28 0 0,3-130 0 0 0,9 235-153 0 0,6-39 1 0 0,-5 55-130 0 0,1-1-1 0 0,-1 1 1 0 0,1 0 0 0 0,0 0 0 0 0,1 0-1 0 0,0 0 1 0 0,0 0 0 0 0,8-12 0 0 0,-10 18-46 0 0,0 0 1 0 0,0 0 0 0 0,0 0-1 0 0,0 0 1 0 0,0 0 0 0 0,0 0-1 0 0,0 1 1 0 0,1-1 0 0 0,-1 0 0 0 0,0 1-1 0 0,0-1 1 0 0,1 0 0 0 0,-1 1-1 0 0,0 0 1 0 0,1-1 0 0 0,-1 1 0 0 0,0 0-1 0 0,1-1 1 0 0,-1 1 0 0 0,1 0-1 0 0,-1 0 1 0 0,0 0 0 0 0,1 1-1 0 0,-1-1 1 0 0,1 0 0 0 0,-1 0 0 0 0,0 1-1 0 0,1-1 1 0 0,-1 1 0 0 0,0-1-1 0 0,2 2 1 0 0,7 4-2014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7.096"/>
    </inkml:context>
    <inkml:brush xml:id="br0">
      <inkml:brushProperty name="width" value="0.1" units="cm"/>
      <inkml:brushProperty name="height" value="0.1" units="cm"/>
    </inkml:brush>
  </inkml:definitions>
  <inkml:trace contextRef="#ctx0" brushRef="#br0">1 85 8106 0 0,'2'0'389'0'0,"-1"0"1"0"0,1 0 0 0 0,0 0-1 0 0,0 0 1 0 0,0 0 0 0 0,0 0 0 0 0,0 0-1 0 0,0 0 1 0 0,0 1 0 0 0,0-1-1 0 0,0 1 1 0 0,-1 0 0 0 0,1-1-1 0 0,0 1 1 0 0,0 0 0 0 0,-1 0-1 0 0,1 0 1 0 0,0 0 0 0 0,-1 0-1 0 0,3 3 1 0 0,32 32 595 0 0,-26-24-284 0 0,12 12-149 0 0,-2 0 0 0 0,28 48 0 0 0,26 61 577 0 0,-65-117-977 0 0,-4-6-43 0 0,0-1 1 0 0,1 0-1 0 0,0 0 0 0 0,0-1 0 0 0,1 1 0 0 0,0-2 0 0 0,16 14 0 0 0,-22-20-102 0 0,-1-1 1 0 0,1 1 0 0 0,-1-1 0 0 0,1 1-1 0 0,0-1 1 0 0,0 0 0 0 0,-1 1 0 0 0,1-1-1 0 0,0 0 1 0 0,-1 0 0 0 0,1 1-1 0 0,0-1 1 0 0,0 0 0 0 0,0 0 0 0 0,-1 0-1 0 0,1 0 1 0 0,0 0 0 0 0,0 0 0 0 0,-1 0-1 0 0,1 0 1 0 0,0 0 0 0 0,0 0 0 0 0,0-1-1 0 0,-1 1 1 0 0,1 0 0 0 0,0 0-1 0 0,-1-1 1 0 0,1 1 0 0 0,0-1 0 0 0,0 1-1 0 0,-1 0 1 0 0,1-1 0 0 0,-1 1 0 0 0,1-1-1 0 0,0 0 1 0 0,-1 1 0 0 0,1-1 0 0 0,-1 1-1 0 0,0-1 1 0 0,1 0 0 0 0,0-1 0 0 0,2-3 7 0 0,-1-1 1 0 0,0 1 0 0 0,0-1 0 0 0,2-10-1 0 0,0 0 3 0 0,4-13-15 0 0,-1 0 0 0 0,-1-1 0 0 0,1-30 0 0 0,-4 27-19 0 0,0 7-67 0 0,-1 4-264 0 0,1-1 1 0 0,0 1-1 0 0,2 0 0 0 0,0 0 1 0 0,2 0-1 0 0,12-29 0 0 0,1 20-2020 0 0,-19 29 2197 0 0,0 1 0 0 0,0 0-1 0 0,1 0 1 0 0,-1 0-1 0 0,0 0 1 0 0,1 0 0 0 0,-1 0-1 0 0,1 0 1 0 0,0 0 0 0 0,-1 0-1 0 0,1 1 1 0 0,-1-1 0 0 0,1 0-1 0 0,0 1 1 0 0,0 0-1 0 0,-1-1 1 0 0,1 1 0 0 0,2 0-1 0 0,8 0-1170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7.468"/>
    </inkml:context>
    <inkml:brush xml:id="br0">
      <inkml:brushProperty name="width" value="0.1" units="cm"/>
      <inkml:brushProperty name="height" value="0.1" units="cm"/>
    </inkml:brush>
  </inkml:definitions>
  <inkml:trace contextRef="#ctx0" brushRef="#br0">107 0 7001 0 0,'-9'6'7410'0'0,"-11"20"-4358"0"0,12-15-1646 0 0,1-1-1050 0 0,1 0-1 0 0,0 0 0 0 0,1 1 1 0 0,0 0-1 0 0,1 0 0 0 0,0 0 1 0 0,1 0-1 0 0,-3 15 0 0 0,-10 100 337 0 0,13-95-521 0 0,0 4-122 0 0,2 40 0 0 0,1-63-41 0 0,1 0 0 0 0,0-1 0 0 0,1 0 0 0 0,1 1 0 0 0,0-1 1 0 0,0 0-1 0 0,7 15 0 0 0,-10-26-9 0 0,1 1 0 0 0,-1 0 0 0 0,0 0 1 0 0,1 0-1 0 0,-1-1 0 0 0,1 1 0 0 0,-1 0 0 0 0,1-1 0 0 0,-1 1 0 0 0,1 0 1 0 0,-1-1-1 0 0,1 1 0 0 0,0-1 0 0 0,-1 1 0 0 0,1 0 0 0 0,0-1 1 0 0,0 0-1 0 0,-1 1 0 0 0,1-1 0 0 0,0 0 0 0 0,0 1 0 0 0,0-1 0 0 0,-1 0 1 0 0,1 0-1 0 0,0 1 0 0 0,0-1 0 0 0,2 0 0 0 0,-2-1-3 0 0,1 1 0 0 0,0-1 0 0 0,-1 1 0 0 0,1-1 0 0 0,0 0-1 0 0,-1 0 1 0 0,1 0 0 0 0,-1 0 0 0 0,1 0 0 0 0,-1 0 0 0 0,0 0 0 0 0,3-3 0 0 0,2-3-20 0 0,1-1 1 0 0,-2 0 0 0 0,9-14-1 0 0,-2-4 18 0 0,-1-1 0 0 0,-2 0-1 0 0,0-1 1 0 0,-2 0 0 0 0,-1 0 0 0 0,4-38-1 0 0,-8 36 118 0 0,-1-42-1 0 0,-2 39 211 0 0,1 33-312 0 0,0 0 1 0 0,0 0 0 0 0,0-1 0 0 0,0 1 0 0 0,0 0-1 0 0,0 0 1 0 0,0 0 0 0 0,0 0 0 0 0,0-1 0 0 0,0 1-1 0 0,0 0 1 0 0,0 0 0 0 0,0 0 0 0 0,0 0-1 0 0,0-1 1 0 0,0 1 0 0 0,0 0 0 0 0,0 0 0 0 0,0 0-1 0 0,1 0 1 0 0,-1 0 0 0 0,0-1 0 0 0,0 1-1 0 0,0 0 1 0 0,0 0 0 0 0,0 0 0 0 0,0 0 0 0 0,0 0-1 0 0,1 0 1 0 0,-1 0 0 0 0,0-1 0 0 0,0 1 0 0 0,0 0-1 0 0,0 0 1 0 0,0 0 0 0 0,1 0 0 0 0,-1 0-1 0 0,0 0 1 0 0,0 0 0 0 0,0 0 0 0 0,0 0 0 0 0,0 0-1 0 0,1 0 1 0 0,-1 0 0 0 0,0 0 0 0 0,0 0-1 0 0,9 5 290 0 0,6 10-64 0 0,28 77 246 0 0,-35-73-746 0 0,0 0-1 0 0,0-1 1 0 0,2 0 0 0 0,0 0 0 0 0,1-1-1 0 0,25 28 1 0 0,-34-43-330 0 0,1 0-1 0 0,0-1 1 0 0,0 1 0 0 0,0-1 0 0 0,0 1-1 0 0,0-1 1 0 0,0 0 0 0 0,1-1-1 0 0,-1 1 1 0 0,0 0 0 0 0,0-1 0 0 0,1 0-1 0 0,4 0 1 0 0,1 0-1577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7.814"/>
    </inkml:context>
    <inkml:brush xml:id="br0">
      <inkml:brushProperty name="width" value="0.1" units="cm"/>
      <inkml:brushProperty name="height" value="0.1" units="cm"/>
    </inkml:brush>
  </inkml:definitions>
  <inkml:trace contextRef="#ctx0" brushRef="#br0">7 50 7834 0 0,'-1'-2'529'0'0,"0"-1"0"0"0,0 0 0 0 0,0 0 0 0 0,0 1 0 0 0,0-1 0 0 0,1 0 0 0 0,-1 0 0 0 0,1 0 0 0 0,0 0 0 0 0,0-3 0 0 0,0 5-448 0 0,0 1 0 0 0,0-1 0 0 0,1 0 0 0 0,-1 0 0 0 0,0 1 0 0 0,0-1 0 0 0,0 0 0 0 0,1 1 0 0 0,-1-1 0 0 0,0 0 0 0 0,1 1 0 0 0,-1-1 0 0 0,1 1 0 0 0,-1-1 0 0 0,1 0 0 0 0,-1 1 0 0 0,1-1-1 0 0,-1 1 1 0 0,1-1 0 0 0,0 1 0 0 0,-1 0 0 0 0,1-1 0 0 0,-1 1 0 0 0,1 0 0 0 0,0-1 0 0 0,-1 1 0 0 0,1 0 0 0 0,0 0 0 0 0,0-1 0 0 0,-1 1 0 0 0,1 0 0 0 0,0 0 0 0 0,0 0 0 0 0,-1 0 0 0 0,1 0 0 0 0,0 0 0 0 0,0 0-1 0 0,-1 0 1 0 0,1 1 0 0 0,0-1 0 0 0,-1 0 0 0 0,1 0 0 0 0,0 0 0 0 0,-1 1 0 0 0,2 0 0 0 0,-1-1 10 0 0,0 1 0 0 0,1-1 0 0 0,-1 1-1 0 0,0-1 1 0 0,0 1 0 0 0,0 0 0 0 0,0-1 0 0 0,0 1 0 0 0,0 0-1 0 0,0 0 1 0 0,0 0 0 0 0,-1 0 0 0 0,1 0 0 0 0,0 0 0 0 0,0 0-1 0 0,-1 0 1 0 0,1 0 0 0 0,0 2 0 0 0,7 25 725 0 0,-2-8-325 0 0,-2-8-278 0 0,-1 0 1 0 0,1 0-1 0 0,-2 0 1 0 0,2 16 0 0 0,2 10 146 0 0,34 163 838 0 0,24 301 370 0 0,-64-498-1694 0 0,1-1 1 0 0,-1 1-1 0 0,1-1 0 0 0,0 1 0 0 0,0-1 1 0 0,0 0-1 0 0,3 7 0 0 0,-2-33-5152 0 0,0-3 3560 0 0,8 4 79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48.172"/>
    </inkml:context>
    <inkml:brush xml:id="br0">
      <inkml:brushProperty name="width" value="0.1" units="cm"/>
      <inkml:brushProperty name="height" value="0.1" units="cm"/>
    </inkml:brush>
  </inkml:definitions>
  <inkml:trace contextRef="#ctx0" brushRef="#br0">219 7 4313 0 0,'-13'-7'8130'0'0,"12"7"-7840"0"0,-21 9 2504 0 0,-15 20-828 0 0,20-10-1339 0 0,1 1 1 0 0,1 0-1 0 0,1 1 0 0 0,-18 34 1 0 0,29-49-601 0 0,0 1 1 0 0,0-1-1 0 0,0 1 1 0 0,1 0-1 0 0,0 0 1 0 0,1 0-1 0 0,0 0 1 0 0,0 0-1 0 0,0 0 1 0 0,1 0-1 0 0,0 0 1 0 0,0 1-1 0 0,1-1 1 0 0,1 9-1 0 0,0-10-27 0 0,-1-1 0 0 0,1 1-1 0 0,0-1 1 0 0,0 0 0 0 0,1 0 0 0 0,0 0-1 0 0,0 0 1 0 0,0 0 0 0 0,0-1 0 0 0,1 1 0 0 0,-1-1-1 0 0,1 0 1 0 0,1 0 0 0 0,-1 0 0 0 0,0 0-1 0 0,1-1 1 0 0,9 6 0 0 0,9 1-5 0 0,0-2-1 0 0,0 0 1 0 0,1-1 0 0 0,-1-2-1 0 0,31 4 1 0 0,22 6 70 0 0,-42-10 52 0 0,-28-5-5 0 0,1 1 1 0 0,-1 0-1 0 0,0 0 1 0 0,0 0-1 0 0,0 0 0 0 0,0 1 1 0 0,0 0-1 0 0,0 1 1 0 0,-1-1-1 0 0,1 1 0 0 0,8 6 1 0 0,-14-7-20 0 0,0 1 0 0 0,0-1-1 0 0,-1 0 1 0 0,1 1 0 0 0,-1-1 0 0 0,0 0 0 0 0,0 0 0 0 0,0 1 0 0 0,0-1 0 0 0,0 0-1 0 0,0 0 1 0 0,0 0 0 0 0,-3 3 0 0 0,-6 5 12 0 0,0 0-1 0 0,0-1 1 0 0,-1 0-1 0 0,0-1 1 0 0,-23 14 0 0 0,22-14-77 0 0,-9 4-124 0 0,0 0-1 0 0,-1-2 0 0 0,0 0 0 0 0,0-2 1 0 0,-1 0-1 0 0,0-2 0 0 0,-30 5 1 0 0,47-10-235 0 0,0-1 0 0 0,0-1 0 0 0,0 1 0 0 0,0-1 0 0 0,0 0 0 0 0,0 0 0 0 0,1-1 0 0 0,-11-4 1 0 0,-41-20-6600 0 0,45 19 4934 0 0,0-3-538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7.112"/>
    </inkml:context>
    <inkml:brush xml:id="br0">
      <inkml:brushProperty name="width" value="0.1" units="cm"/>
      <inkml:brushProperty name="height" value="0.1" units="cm"/>
    </inkml:brush>
  </inkml:definitions>
  <inkml:trace contextRef="#ctx0" brushRef="#br0">711 847 6217 0 0,'-3'4'1033'0'0,"0"0"0"0"0,0 1 0 0 0,1-1 0 0 0,-1 0 0 0 0,-1 7 0 0 0,3-16-488 0 0,1 1 1 0 0,-1-1 0 0 0,0 0 0 0 0,-1 1-1 0 0,-3-9 1 0 0,-3-13 20 0 0,6 19-460 0 0,0-1-1 0 0,-1 0 1 0 0,0 0-1 0 0,0 1 0 0 0,-8-12 1 0 0,-5-15 120 0 0,-8-14-115 0 0,-2 0-1 0 0,-1 2 1 0 0,-3 1-1 0 0,-2 1 1 0 0,-38-40 0 0 0,-199-188-1309 0 0,228 232 597 0 0,32 32 219 0 0,-18-18-2572 0 0,-36-27 0 0 0,47 42 1027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6.140"/>
    </inkml:context>
    <inkml:brush xml:id="br0">
      <inkml:brushProperty name="width" value="0.1" units="cm"/>
      <inkml:brushProperty name="height" value="0.1" units="cm"/>
    </inkml:brush>
  </inkml:definitions>
  <inkml:trace contextRef="#ctx0" brushRef="#br0">62 111 8642 0 0,'-56'-25'5146'0'0,"56"24"-5069"0"0,-1 1 0 0 0,1-1 0 0 0,-1 0 0 0 0,1 1 0 0 0,-1-1 0 0 0,1 0 1 0 0,0 1-1 0 0,-1-1 0 0 0,1 0 0 0 0,0 1 0 0 0,-1-1 0 0 0,1 0 0 0 0,0 0 0 0 0,0 1 0 0 0,0-1 0 0 0,0 0 0 0 0,0 0 0 0 0,0 1 0 0 0,0-1 0 0 0,0 0 0 0 0,0 0 0 0 0,0 1 0 0 0,0-1 0 0 0,1 0 0 0 0,-1 0 0 0 0,0 1 0 0 0,0-1 0 0 0,1 0 0 0 0,-1 1 0 0 0,0-1 0 0 0,1 0 0 0 0,-1 1 0 0 0,1-1 0 0 0,-1 0 0 0 0,1 1 0 0 0,-1-1 1 0 0,2 0-1 0 0,14-3 681 0 0,0 0 1 0 0,24-2-1 0 0,13-2-101 0 0,32-6 72 0 0,127-3 0 0 0,-135 13-501 0 0,4 2 120 0 0,119 12 0 0 0,-152-6-259 0 0,-16-2-4 0 0,0 1-1 0 0,0 2 0 0 0,41 11 1 0 0,-66-14-44 0 0,1 1 0 0 0,-1 0 0 0 0,0 1 0 0 0,0-1-1 0 0,-1 1 1 0 0,1 1 0 0 0,-1-1 0 0 0,9 8 0 0 0,-11-8-10 0 0,-1-1 0 0 0,0 1 0 0 0,0 0 0 0 0,0 0-1 0 0,0 0 1 0 0,-1 0 0 0 0,0 1 0 0 0,1-1 0 0 0,-1 1-1 0 0,-1-1 1 0 0,1 1 0 0 0,-1-1 0 0 0,0 1 0 0 0,1 8 0 0 0,0 18 100 0 0,0 0 1 0 0,-3-1-1 0 0,0 1 1 0 0,-2 0-1 0 0,-2-1 1 0 0,0 1-1 0 0,-20 56 1 0 0,8-38-34 0 0,-1 6-16 0 0,-2-2-1 0 0,-2 0 1 0 0,-31 49-1 0 0,39-78-85 0 0,-6 11-104 0 0,-2-1 0 0 0,-46 53 0 0 0,21-24-3864 0 0,44-63 2957 0 0,5-6 122 0 0,5-14-491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7.475"/>
    </inkml:context>
    <inkml:brush xml:id="br0">
      <inkml:brushProperty name="width" value="0.1" units="cm"/>
      <inkml:brushProperty name="height" value="0.1" units="cm"/>
    </inkml:brush>
  </inkml:definitions>
  <inkml:trace contextRef="#ctx0" brushRef="#br0">16 429 5009 0 0,'-1'1'373'0'0,"0"0"1"0"0,0 0-1 0 0,0 0 0 0 0,-1 0 1 0 0,1 0-1 0 0,0 0 0 0 0,0 0 1 0 0,1 0-1 0 0,-1 1 1 0 0,0-1-1 0 0,0 0 0 0 0,0 1 1 0 0,1-1-1 0 0,-1 0 0 0 0,1 1 1 0 0,-1-1-1 0 0,1 1 0 0 0,-1 1 1 0 0,22-26 2986 0 0,260-265-1481 0 0,-262 273-2214 0 0,1 0-1 0 0,0 2 0 0 0,29-16 1 0 0,-23 14-599 0 0,-7 6 165 0 0,0 1 1 0 0,1 0 0 0 0,28-7-1 0 0,-29 10 74 0 0,27-6-1296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7.838"/>
    </inkml:context>
    <inkml:brush xml:id="br0">
      <inkml:brushProperty name="width" value="0.1" units="cm"/>
      <inkml:brushProperty name="height" value="0.1" units="cm"/>
    </inkml:brush>
  </inkml:definitions>
  <inkml:trace contextRef="#ctx0" brushRef="#br0">19 136 7330 0 0,'-1'0'185'0'0,"0"0"0"0"0,0-1 0 0 0,0 1 1 0 0,0 0-1 0 0,0 0 0 0 0,1 0 0 0 0,-1-1 1 0 0,0 1-1 0 0,0 0 0 0 0,0 0 1 0 0,0 0-1 0 0,0 0 0 0 0,0 1 0 0 0,0-1 1 0 0,0 0-1 0 0,1 0 0 0 0,-1 0 0 0 0,-1 1 1 0 0,2 0-120 0 0,0-1 1 0 0,0 0 0 0 0,-1 1-1 0 0,1-1 1 0 0,0 1 0 0 0,0-1 0 0 0,0 1-1 0 0,0-1 1 0 0,0 0 0 0 0,0 1-1 0 0,0-1 1 0 0,1 1 0 0 0,-1-1-1 0 0,0 0 1 0 0,0 1 0 0 0,0-1-1 0 0,0 1 1 0 0,0-1 0 0 0,1 0-1 0 0,-1 1 1 0 0,0-1 0 0 0,0 0 0 0 0,1 1-1 0 0,-1-1 1 0 0,0 0 0 0 0,1 1-1 0 0,28 30 1019 0 0,-21-24-696 0 0,157 192 2098 0 0,-25-27-2194 0 0,-138-170-293 0 0,62 73 67 0 0,-54-62-20 0 0,-1 1 0 0 0,0-1 0 0 0,-1 1 0 0 0,7 17 0 0 0,-56-88 33 0 0,12 3-127 0 0,1 0-1 0 0,4-2 1 0 0,1-1-1 0 0,4-1 0 0 0,-15-70 1 0 0,24 77-1189 0 0,-5-84 1 0 0,15 131 1056 0 0,0 0-1 0 0,0 1 1 0 0,0-1 0 0 0,1 0 0 0 0,-1 0-1 0 0,1 1 1 0 0,0-1 0 0 0,0 0 0 0 0,0 1 0 0 0,1-1-1 0 0,-1 1 1 0 0,4-7 0 0 0,3-4-827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8.186"/>
    </inkml:context>
    <inkml:brush xml:id="br0">
      <inkml:brushProperty name="width" value="0.1" units="cm"/>
      <inkml:brushProperty name="height" value="0.1" units="cm"/>
    </inkml:brush>
  </inkml:definitions>
  <inkml:trace contextRef="#ctx0" brushRef="#br0">8 598 6609 0 0,'13'6'3068'0'0,"-8"-3"-2408"0"0,0-1 1 0 0,0 0-1 0 0,0 0 1 0 0,0-1-1 0 0,9 2 1 0 0,-12-3-579 0 0,-1 0 0 0 0,1 0 1 0 0,0 0-1 0 0,0 0 1 0 0,0 0-1 0 0,0 0 0 0 0,-1-1 1 0 0,1 1-1 0 0,0-1 0 0 0,-1 1 1 0 0,1-1-1 0 0,0 0 0 0 0,-1 0 1 0 0,1 0-1 0 0,-1 0 0 0 0,1 0 1 0 0,-1 0-1 0 0,1 0 0 0 0,-1 0 1 0 0,0 0-1 0 0,3-3 0 0 0,3-7 147 0 0,0 1 1 0 0,0-1-1 0 0,-1 0 0 0 0,0-1 0 0 0,-1 0 0 0 0,-1 0 0 0 0,6-20 0 0 0,-3 1-38 0 0,-1 0 0 0 0,1-31 0 0 0,-2 9-10 0 0,4-77 117 0 0,-8 106-229 0 0,-2 0 0 0 0,-1 0 0 0 0,-7-34 0 0 0,9 55-61 0 0,-1 0 0 0 0,0 1 0 0 0,0-1 1 0 0,0 1-1 0 0,0-1 0 0 0,0 1 0 0 0,0-1 0 0 0,-1 1 0 0 0,1 0 1 0 0,-1-1-1 0 0,1 1 0 0 0,-1 0 0 0 0,0 0 0 0 0,0 0 0 0 0,0 1 1 0 0,0-1-1 0 0,0 0 0 0 0,-1 1 0 0 0,1-1 0 0 0,0 1 0 0 0,-1 0 1 0 0,1 0-1 0 0,-1 0 0 0 0,1 0 0 0 0,-1 0 0 0 0,0 0 0 0 0,1 1 1 0 0,-1-1-1 0 0,0 1 0 0 0,1 0 0 0 0,-1 0 0 0 0,0 0 0 0 0,0 0 1 0 0,1 0-1 0 0,-1 0 0 0 0,0 1 0 0 0,1 0 0 0 0,-1-1 0 0 0,0 1 1 0 0,-3 2-1 0 0,3-1-5 0 0,-1 0 0 0 0,0 0 0 0 0,1 0 1 0 0,0 1-1 0 0,-1 0 0 0 0,1-1 0 0 0,0 1 1 0 0,1 0-1 0 0,-1 1 0 0 0,0-1 0 0 0,1 0 1 0 0,0 1-1 0 0,-1-1 0 0 0,-1 7 0 0 0,-1 0-6 0 0,1 0 0 0 0,0 1 0 0 0,1 0 0 0 0,-2 13 0 0 0,-2 16-2 0 0,2 0 1 0 0,2-1-1 0 0,2 1 0 0 0,1 0 0 0 0,2 0 0 0 0,8 43 1 0 0,-4-55 31 0 0,0 0 1 0 0,1 0-1 0 0,2-1 1 0 0,1 0-1 0 0,1-1 1 0 0,1 0-1 0 0,2 0 0 0 0,0-2 1 0 0,23 30-1 0 0,-36-52-23 0 0,18 22 99 0 0,39 39-1 0 0,-52-58-83 0 0,0 1 0 0 0,0-1 0 0 0,1 0-1 0 0,0-1 1 0 0,0 1 0 0 0,0-2-1 0 0,0 1 1 0 0,0-1 0 0 0,1 0-1 0 0,0 0 1 0 0,0-1 0 0 0,8 2 0 0 0,-12-4-23 0 0,0 1 1 0 0,1-1 0 0 0,-1-1 0 0 0,0 1 0 0 0,0 0 0 0 0,1-1 0 0 0,-1 0 0 0 0,0 0 0 0 0,0 0 0 0 0,0-1 0 0 0,0 1 0 0 0,0-1 0 0 0,0 0 0 0 0,0 0 0 0 0,-1-1 0 0 0,1 1-1 0 0,-1-1 1 0 0,1 1 0 0 0,-1-1 0 0 0,0 0 0 0 0,0 0 0 0 0,0-1 0 0 0,3-5 0 0 0,4-6-351 0 0,-1-1 1 0 0,0 0-1 0 0,-1 0 0 0 0,6-22 0 0 0,-13 36 288 0 0,5-15-904 0 0,-2-2-1 0 0,0 1 1 0 0,-1 0-1 0 0,2-26 1 0 0,-4 27 216 0 0,4-19-1371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8.530"/>
    </inkml:context>
    <inkml:brush xml:id="br0">
      <inkml:brushProperty name="width" value="0.1" units="cm"/>
      <inkml:brushProperty name="height" value="0.1" units="cm"/>
    </inkml:brush>
  </inkml:definitions>
  <inkml:trace contextRef="#ctx0" brushRef="#br0">1 559 7842 0 0,'1'3'664'0'0,"1"1"0"0"0,0-1 1 0 0,-1 0-1 0 0,1 0 1 0 0,1 1-1 0 0,4 4 0 0 0,-5-7-511 0 0,0 1 0 0 0,0 0-1 0 0,1 0 1 0 0,-1-1-1 0 0,1 0 1 0 0,-1 1-1 0 0,1-1 1 0 0,-1 0-1 0 0,1 0 1 0 0,0 0-1 0 0,0-1 1 0 0,0 1-1 0 0,-1-1 1 0 0,1 1-1 0 0,0-1 1 0 0,0 0-1 0 0,0 0 1 0 0,0 0-1 0 0,0-1 1 0 0,-1 1-1 0 0,1-1 1 0 0,0 1-1 0 0,3-2 1 0 0,4-2 44 0 0,0 0-1 0 0,0 0 1 0 0,-1-1 0 0 0,0 0 0 0 0,0 0 0 0 0,0-1-1 0 0,-1 0 1 0 0,1-1 0 0 0,-1 0 0 0 0,-1 0 0 0 0,0-1-1 0 0,9-11 1 0 0,6-11 36 0 0,-1-1 1 0 0,17-35-1 0 0,-28 45-193 0 0,-2-1 0 0 0,0 1-1 0 0,-2-1 1 0 0,0 0 0 0 0,-1-1 0 0 0,-2 0 0 0 0,0 1 0 0 0,-1-25 0 0 0,-1 36-28 0 0,-1 0 1 0 0,-1 0-1 0 0,-1-13 1 0 0,1 21-5 0 0,0-1-1 0 0,0 0 1 0 0,0 0 0 0 0,-1 1 0 0 0,1-1 0 0 0,-1 1 0 0 0,0-1-1 0 0,0 1 1 0 0,0 0 0 0 0,0-1 0 0 0,-1 1 0 0 0,-2-3 0 0 0,-1 1-1 0 0,0-1 0 0 0,0 1 1 0 0,-1 0-1 0 0,0 0 0 0 0,1 1 1 0 0,-1 0-1 0 0,-1 0 0 0 0,1 0 1 0 0,-1 1-1 0 0,1 0 0 0 0,-1 1 1 0 0,0 0-1 0 0,0 0 0 0 0,0 1 1 0 0,0-1-1 0 0,0 2 0 0 0,0-1 1 0 0,0 1-1 0 0,-1 1 0 0 0,1-1 1 0 0,0 1-1 0 0,0 1 0 0 0,-8 2 1 0 0,11-2-14 0 0,0 0 0 0 0,0 1 1 0 0,1 0-1 0 0,-1 0 1 0 0,1 0-1 0 0,0 1 0 0 0,-1 0 1 0 0,2-1-1 0 0,-1 1 1 0 0,0 1-1 0 0,-5 7 0 0 0,4-4-4 0 0,0 0-1 0 0,0 1 0 0 0,1 0 0 0 0,0 0 0 0 0,-5 16 1 0 0,4-5 3 0 0,1 0 1 0 0,1 1 0 0 0,0-1-1 0 0,2 1 1 0 0,0-1 0 0 0,2 1-1 0 0,0-1 1 0 0,1 1 0 0 0,1-1-1 0 0,1 0 1 0 0,6 21 0 0 0,6 1 2 0 0,27 57 1 0 0,-32-80 7 0 0,0 0-1 0 0,1 0 0 0 0,1-1 0 0 0,30 32 0 0 0,-4-13 3 0 0,1-2 0 0 0,2-2 0 0 0,1-1 0 0 0,2-3 0 0 0,1-1 0 0 0,85 37 1 0 0,-124-63-29 0 0,-1 1 1 0 0,0-1-1 0 0,1 0 1 0 0,0-1 0 0 0,-1 1-1 0 0,1-1 1 0 0,0-1-1 0 0,-1 1 1 0 0,1-1 0 0 0,0 0-1 0 0,0-1 1 0 0,0 0-1 0 0,-1 0 1 0 0,1 0-1 0 0,-1-1 1 0 0,1 0 0 0 0,-1 0-1 0 0,9-4 1 0 0,-5 1-409 0 0,0-1 1 0 0,-1 0-1 0 0,1-1 1 0 0,-1 0-1 0 0,-1 0 0 0 0,1-1 1 0 0,-1 0-1 0 0,12-16 1 0 0,-7 8-680 0 0,-3 4-352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9.363"/>
    </inkml:context>
    <inkml:brush xml:id="br0">
      <inkml:brushProperty name="width" value="0.1" units="cm"/>
      <inkml:brushProperty name="height" value="0.1" units="cm"/>
    </inkml:brush>
  </inkml:definitions>
  <inkml:trace contextRef="#ctx0" brushRef="#br0">96 3 4297 0 0,'0'0'199'0'0,"-1"-1"0"0"0,0 1 0 0 0,0 0 0 0 0,0 0 0 0 0,0-1 1 0 0,0 1-1 0 0,0 0 0 0 0,0 0 0 0 0,0 0 0 0 0,0 0 0 0 0,0 0 0 0 0,0 0 0 0 0,0 0 0 0 0,0 0 1 0 0,0 0-1 0 0,0 1 0 0 0,0-1 0 0 0,0 0 0 0 0,1 1 0 0 0,-1-1 0 0 0,0 1 0 0 0,0-1 0 0 0,0 1 0 0 0,0-1 1 0 0,1 1-1 0 0,-1-1 0 0 0,0 1 0 0 0,0 0 0 0 0,1-1 0 0 0,-1 1 0 0 0,1 0 0 0 0,-1 0 0 0 0,0 0 1 0 0,1-1-1 0 0,0 1 0 0 0,-1 0 0 0 0,1 0 0 0 0,-1 1 0 0 0,-4 8 458 0 0,1-1-1 0 0,-6 20 1 0 0,5-15-95 0 0,-5 15-352 0 0,2 0 1 0 0,1 0 0 0 0,1 1 0 0 0,2 0-1 0 0,1 0 1 0 0,1 0 0 0 0,1 1-1 0 0,2-1 1 0 0,1 0 0 0 0,11 51 0 0 0,-10-68-210 0 0,0 0 1 0 0,1 0 0 0 0,1 0 0 0 0,0 0 0 0 0,1-1 0 0 0,0 0-1 0 0,0 0 1 0 0,2-1 0 0 0,-1 0 0 0 0,12 12 0 0 0,-16-20-10 0 0,1 1 1 0 0,1-1 0 0 0,-1 0 0 0 0,0 0-1 0 0,1-1 1 0 0,-1 1 0 0 0,1-1 0 0 0,0 0 0 0 0,8 2-1 0 0,-10-3 5 0 0,-1 0-1 0 0,1-1 0 0 0,0 1 0 0 0,-1-1 1 0 0,1 0-1 0 0,0 1 0 0 0,-1-1 0 0 0,1-1 1 0 0,0 1-1 0 0,-1 0 0 0 0,1-1 1 0 0,0 1-1 0 0,-1-1 0 0 0,1 0 0 0 0,-1 0 1 0 0,1 0-1 0 0,-1 0 0 0 0,0 0 0 0 0,1 0 1 0 0,2-3-1 0 0,-4 2 3 0 0,1 0 0 0 0,-1 0 0 0 0,1-1 0 0 0,-1 1 0 0 0,0 0 0 0 0,0-1 0 0 0,0 1 0 0 0,0-1 0 0 0,0 1 0 0 0,0-1 0 0 0,-1 1 0 0 0,1-5 0 0 0,2-33 14 0 0,-3 29 1 0 0,0 0 0 0 0,0 0 0 0 0,-1-1 0 0 0,-1 1-1 0 0,0 0 1 0 0,0 0 0 0 0,-1 0 0 0 0,-1 1 0 0 0,0-1 0 0 0,0 1 0 0 0,-1 0 0 0 0,0 0 0 0 0,-13-18 0 0 0,17 27-12 0 0,0 0 1 0 0,0 0-1 0 0,0 0 0 0 0,0 0 1 0 0,0 0-1 0 0,1 0 1 0 0,-1-1-1 0 0,0 1 1 0 0,1 0-1 0 0,-1-1 1 0 0,1 1-1 0 0,-1 0 0 0 0,1-1 1 0 0,-1 1-1 0 0,1-1 1 0 0,0 1-1 0 0,0-1 1 0 0,0 1-1 0 0,0-3 1 0 0,1 3-1 0 0,-1 1 0 0 0,1-1 0 0 0,-1 0 1 0 0,1 1-1 0 0,0-1 0 0 0,-1 1 0 0 0,1 0 1 0 0,0-1-1 0 0,-1 1 0 0 0,1-1 1 0 0,0 1-1 0 0,0 0 0 0 0,-1 0 0 0 0,1-1 1 0 0,0 1-1 0 0,0 0 0 0 0,0 0 0 0 0,-1 0 1 0 0,1 0-1 0 0,0 0 0 0 0,0 0 1 0 0,0 0-1 0 0,-1 0 0 0 0,2 0 0 0 0,9 2 25 0 0,-1-1 0 0 0,0 2-1 0 0,18 5 1 0 0,23 14 117 0 0,0 1 1 0 0,73 48 0 0 0,-70-38 11 0 0,-11-6 149 0 0,-2 3 0 0 0,-2 1 0 0 0,0 1 0 0 0,55 63 0 0 0,-77-76-120 0 0,-2 1 1 0 0,0 0 0 0 0,-2 1 0 0 0,0 1-1 0 0,10 22 1 0 0,-5-3 274 0 0,23 82 0 0 0,-31-85-262 0 0,-2 0 1 0 0,5 50 0 0 0,-12-72-159 0 0,0 1-1 0 0,-1-1 0 0 0,-1 1 1 0 0,0-1-1 0 0,-2 0 0 0 0,0 0 1 0 0,0 0-1 0 0,-7 18 0 0 0,7-26-34 0 0,0-1-1 0 0,-1 1 1 0 0,0-1-1 0 0,0 0 1 0 0,-1 0-1 0 0,1 0 1 0 0,-2-1-1 0 0,1 1 0 0 0,-1-1 1 0 0,0 0-1 0 0,0-1 1 0 0,0 0-1 0 0,-1 0 1 0 0,0 0-1 0 0,0 0 1 0 0,0-1-1 0 0,0-1 0 0 0,-1 1 1 0 0,1-1-1 0 0,-10 2 1 0 0,4-1-22 0 0,0-1 0 0 0,0-1 1 0 0,-1 0-1 0 0,1-1 0 0 0,-1 0 1 0 0,0-1-1 0 0,1 0 0 0 0,-1-1 1 0 0,1-1-1 0 0,-1 0 0 0 0,1-1 1 0 0,0-1-1 0 0,-21-8 0 0 0,11 4-56 0 0,2-2 0 0 0,-1-1 0 0 0,1 0-1 0 0,-27-21 1 0 0,36 22-20 0 0,-1 0-1 0 0,2-1 0 0 0,-1-1 1 0 0,1 0-1 0 0,1 0 1 0 0,1-1-1 0 0,-13-21 1 0 0,11 16-190 0 0,2 0 0 0 0,1 0 0 0 0,0 0 0 0 0,1-1 0 0 0,1 0 0 0 0,1-1 0 0 0,-4-27 0 0 0,6 5-884 0 0,2 1-1 0 0,2-1 0 0 0,1 1 0 0 0,9-42 1 0 0,0 23-298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59.726"/>
    </inkml:context>
    <inkml:brush xml:id="br0">
      <inkml:brushProperty name="width" value="0.1" units="cm"/>
      <inkml:brushProperty name="height" value="0.1" units="cm"/>
    </inkml:brush>
  </inkml:definitions>
  <inkml:trace contextRef="#ctx0" brushRef="#br0">9 144 5825 0 0,'-8'-8'5599'0'0,"14"9"-3665"0"0,0 2-1642 0 0,-1 0 1 0 0,0 0-1 0 0,0 0 1 0 0,0 1 0 0 0,0-1-1 0 0,5 6 1 0 0,13 9 311 0 0,152 95 1200 0 0,-135-86-1520 0 0,-26-19-177 0 0,0 2-1 0 0,-1 0 1 0 0,0 0 0 0 0,0 1 0 0 0,14 16 0 0 0,-1 4 106 0 0,-9-10-29 0 0,20 29 0 0 0,-32-43-120 0 0,-1 1 0 0 0,0 0 0 0 0,-1 0 0 0 0,1 0-1 0 0,-1 0 1 0 0,-1 0 0 0 0,0 1 0 0 0,2 9 0 0 0,-4-17-59 0 0,0-1 0 0 0,0 0 0 0 0,0 1 0 0 0,1-1 0 0 0,-1 0-1 0 0,0 1 1 0 0,0-1 0 0 0,0 1 0 0 0,0-1 0 0 0,0 1 0 0 0,0-1 0 0 0,0 0 0 0 0,0 1 0 0 0,0-1 0 0 0,0 1 0 0 0,-1-1 0 0 0,1 0 0 0 0,0 1-1 0 0,0-1 1 0 0,0 0 0 0 0,0 1 0 0 0,-1-1 0 0 0,1 0 0 0 0,0 1 0 0 0,0-1 0 0 0,0 0 0 0 0,-1 1 0 0 0,1-1 0 0 0,0 0 0 0 0,-1 1 0 0 0,1-1-1 0 0,0 0 1 0 0,-1 1 0 0 0,-12-7 76 0 0,-12-16-46 0 0,24 21-33 0 0,-14-16-2 0 0,1 1-1 0 0,-13-22 0 0 0,2 4-5 0 0,-46-70-29 0 0,36 51 6 0 0,16 22-44 0 0,-22-53 0 0 0,38 77-24 0 0,0-1 0 0 0,0 1 0 0 0,1-1 0 0 0,0 1 0 0 0,1-1 1 0 0,-1 0-1 0 0,2 0 0 0 0,-1-16 0 0 0,1 21-146 0 0,1-1-1 0 0,-1 1 1 0 0,0-1-1 0 0,1 1 1 0 0,0 0-1 0 0,0-1 1 0 0,0 1-1 0 0,0 0 1 0 0,1 0-1 0 0,-1 0 1 0 0,1 0-1 0 0,0 0 1 0 0,0 0-1 0 0,0 0 1 0 0,0 0-1 0 0,1 1 1 0 0,-1-1 0 0 0,1 1-1 0 0,-1-1 1 0 0,1 1-1 0 0,4-2 1 0 0,41-20-3047 0 0,-17 11 688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0.076"/>
    </inkml:context>
    <inkml:brush xml:id="br0">
      <inkml:brushProperty name="width" value="0.1" units="cm"/>
      <inkml:brushProperty name="height" value="0.1" units="cm"/>
    </inkml:brush>
  </inkml:definitions>
  <inkml:trace contextRef="#ctx0" brushRef="#br0">27 1 6561 0 0,'-3'2'557'0'0,"2"1"-1"0"0,-1-1 0 0 0,0 1 1 0 0,1 0-1 0 0,-1 0 0 0 0,1 0 0 0 0,0 0 1 0 0,0 0-1 0 0,0 0 0 0 0,-1 6 1 0 0,-3 37 818 0 0,3-31-477 0 0,0 14-214 0 0,1 1 0 0 0,2-1-1 0 0,0 1 1 0 0,9 40 0 0 0,-7-52-584 0 0,2 0 0 0 0,0 0 0 0 0,1-1 0 0 0,0 0 0 0 0,2 0 0 0 0,0 0 0 0 0,1-1 0 0 0,14 20 0 0 0,-19-31-95 0 0,1 1 0 0 0,-1-1-1 0 0,1-1 1 0 0,0 1-1 0 0,1-1 1 0 0,-1 0 0 0 0,1 0-1 0 0,11 6 1 0 0,-16-9-6 0 0,1 0-1 0 0,0-1 1 0 0,0 1 0 0 0,-1 0 0 0 0,1-1 0 0 0,0 1 0 0 0,0-1 0 0 0,0 1-1 0 0,0-1 1 0 0,0 0 0 0 0,0 0 0 0 0,0 0 0 0 0,-1 0 0 0 0,1 0 0 0 0,0 0-1 0 0,0-1 1 0 0,0 1 0 0 0,0-1 0 0 0,0 1 0 0 0,0-1 0 0 0,-1 0 0 0 0,1 0-1 0 0,0 1 1 0 0,-1-1 0 0 0,1 0 0 0 0,0-1 0 0 0,-1 1 0 0 0,1 0-1 0 0,-1 0 1 0 0,0-1 0 0 0,1 1 0 0 0,-1 0 0 0 0,0-1 0 0 0,0 0 0 0 0,2-2-1 0 0,2-7-5 0 0,0 0 0 0 0,-1-1 0 0 0,0 0-1 0 0,-1 0 1 0 0,0 0 0 0 0,0 0 0 0 0,-2 0-1 0 0,1-1 1 0 0,-2 1 0 0 0,-1-21 0 0 0,-1 0 22 0 0,-2 0 1 0 0,-14-57-1 0 0,8 59 111 0 0,-1-1 0 0 0,-16-31 0 0 0,21 49-4 0 0,-9-12 225 0 0,14 25-289 0 0,0-1 0 0 0,0 1 1 0 0,1 0-1 0 0,-1 0 0 0 0,0 0 1 0 0,0 0-1 0 0,0 0 0 0 0,0 1 1 0 0,-1-1-1 0 0,1 0 0 0 0,0 0 1 0 0,0 1-1 0 0,0-1 0 0 0,-1 1 1 0 0,1-1-1 0 0,0 1 0 0 0,-1-1 1 0 0,-1 1-1 0 0,3 2 37 0 0,0 0-1 0 0,0 1 1 0 0,0-1-1 0 0,1 1 1 0 0,-1-1-1 0 0,0 0 1 0 0,1 1 0 0 0,1 3-1 0 0,6 9 26 0 0,-1-1 1 0 0,2 0-1 0 0,0-1 0 0 0,20 25 1 0 0,-3-5-68 0 0,25 29-507 0 0,75 73 1 0 0,-115-125-460 0 0,2 0 0 0 0,-1 0 0 0 0,1-2 0 0 0,0 1 0 0 0,1-2 0 0 0,19 8 0 0 0,-17-9-923 0 0,2-2-577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0.455"/>
    </inkml:context>
    <inkml:brush xml:id="br0">
      <inkml:brushProperty name="width" value="0.1" units="cm"/>
      <inkml:brushProperty name="height" value="0.1" units="cm"/>
    </inkml:brush>
  </inkml:definitions>
  <inkml:trace contextRef="#ctx0" brushRef="#br0">0 279 7434 0 0,'24'22'2685'0'0,"81"70"850"0"0,24 37-1356 0 0,-84-74-1672 0 0,57 91 0 0 0,-71-99-377 0 0,79 139 319 0 0,-107-180-433 0 0,0-1-1 0 0,0 0-1 0 0,0 0 1 0 0,-1 0-1 0 0,0 0 1 0 0,0 0-1 0 0,0 0 1 0 0,1 11-1 0 0,-15-28-31 0 0,-194-289-132 0 0,176 255 145 0 0,5 6 41 0 0,2-1 1 0 0,2-2 0 0 0,2 0 0 0 0,1-1-1 0 0,2 0 1 0 0,-13-64 0 0 0,27 94 8 0 0,0 1 0 0 0,1 0 1 0 0,1-1-1 0 0,0 1 0 0 0,0 0 0 0 0,1-1 1 0 0,1 1-1 0 0,1 0 0 0 0,-1 0 0 0 0,2 0 1 0 0,0 0-1 0 0,9-19 0 0 0,-10 25 26 0 0,1 1 0 0 0,-1 0 0 0 0,1 0 0 0 0,0 0 0 0 0,0 0 0 0 0,1 1 0 0 0,-1-1 0 0 0,1 1 0 0 0,1 0 0 0 0,-1 1 0 0 0,1-1 0 0 0,-1 1 0 0 0,1 0 0 0 0,1 0 0 0 0,-1 1 0 0 0,0 0 0 0 0,1 0 0 0 0,0 1 0 0 0,-1-1-1 0 0,1 2 1 0 0,0-1 0 0 0,0 1 0 0 0,0 0 0 0 0,11-1 0 0 0,-14 3-16 0 0,-1-1-1 0 0,0 1 1 0 0,1 0-1 0 0,-1 0 0 0 0,0 0 1 0 0,1 0-1 0 0,-1 1 1 0 0,0-1-1 0 0,0 1 0 0 0,0 0 1 0 0,0-1-1 0 0,-1 1 1 0 0,1 1-1 0 0,0-1 0 0 0,-1 0 1 0 0,0 1-1 0 0,1-1 1 0 0,-1 1-1 0 0,0 0 0 0 0,0 0 1 0 0,2 5-1 0 0,2 3 78 0 0,0 0-1 0 0,-1 0 0 0 0,-1 1 0 0 0,7 23 1 0 0,-2 7-66 0 0,-2 0 1 0 0,-1 1-1 0 0,-2-1 1 0 0,-4 77-1 0 0,0-112-210 0 0,-1 0 0 0 0,-1 1 0 0 0,0-1 0 0 0,0 0 0 0 0,-4 9 0 0 0,5-14 28 0 0,1-1 1 0 0,-1 1-1 0 0,0 0 0 0 0,0-1 0 0 0,0 1 0 0 0,0-1 0 0 0,0 0 1 0 0,-1 1-1 0 0,1-1 0 0 0,0 0 0 0 0,-1 0 0 0 0,-1 2 0 0 0,2-3 9 0 0,0 1-1 0 0,0-1 1 0 0,0 0-1 0 0,0 0 1 0 0,0 1-1 0 0,0-1 1 0 0,0 0-1 0 0,0 0 0 0 0,0 0 1 0 0,0 0-1 0 0,0 0 1 0 0,0 0-1 0 0,0-1 1 0 0,0 1-1 0 0,0 0 1 0 0,0 0-1 0 0,1-1 1 0 0,-1 1-1 0 0,0 0 0 0 0,0-1 1 0 0,0 1-1 0 0,0-1 1 0 0,0 1-1 0 0,-1-2 1 0 0,-9-10-1348 0 0,1 2-521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0.835"/>
    </inkml:context>
    <inkml:brush xml:id="br0">
      <inkml:brushProperty name="width" value="0.1" units="cm"/>
      <inkml:brushProperty name="height" value="0.1" units="cm"/>
    </inkml:brush>
  </inkml:definitions>
  <inkml:trace contextRef="#ctx0" brushRef="#br0">36 22 9226 0 0,'-36'-20'5512'0'0,"42"18"-4244"0"0,-2 3-1069 0 0,1 1 1 0 0,0-1-1 0 0,-1 1 0 0 0,1-1 1 0 0,-1 1-1 0 0,0 1 0 0 0,1-1 1 0 0,4 4-1 0 0,36 28 613 0 0,-25-17-476 0 0,69 57 496 0 0,95 102 0 0 0,-99-92-642 0 0,-9-8-3 0 0,97 123 1 0 0,-164-186-142 0 0,0 0 1 0 0,8 16 0 0 0,-74-60-3 0 0,36 13-47 0 0,1 0 1 0 0,0-1-1 0 0,1 0 1 0 0,2-2-1 0 0,0 0 1 0 0,1-2 0 0 0,1 1-1 0 0,1-2 1 0 0,1 0-1 0 0,-15-37 1 0 0,26 54 13 0 0,0 1-1 0 0,0-1 1 0 0,1 0 0 0 0,0 0-1 0 0,0 1 1 0 0,0-1 0 0 0,1 0-1 0 0,0 0 1 0 0,2-11 0 0 0,-1 14 3 0 0,-1 1 1 0 0,1 0-1 0 0,0 0 1 0 0,0-1-1 0 0,1 1 1 0 0,-1 0-1 0 0,1 0 0 0 0,0 1 1 0 0,-1-1-1 0 0,1 0 1 0 0,0 0-1 0 0,1 1 1 0 0,-1-1-1 0 0,0 1 1 0 0,1 0-1 0 0,-1 0 1 0 0,1 0-1 0 0,0 0 1 0 0,0 0-1 0 0,0 0 1 0 0,4-1-1 0 0,6-2 55 0 0,0 1 0 0 0,0 1-1 0 0,1 0 1 0 0,-1 0-1 0 0,1 2 1 0 0,0 0-1 0 0,0 0 1 0 0,0 1 0 0 0,-1 1-1 0 0,17 2 1 0 0,19 6 220 0 0,68 20-1 0 0,-114-28-277 0 0,15 4 48 0 0,-1 0 0 0 0,0 2-1 0 0,0 0 1 0 0,0 1 0 0 0,-1 0-1 0 0,0 1 1 0 0,-1 1 0 0 0,0 1-1 0 0,0 0 1 0 0,-1 1 0 0 0,-1 0-1 0 0,15 19 1 0 0,-9-10-33 0 0,-11-14-128 0 0,-2 1-1 0 0,1 0 0 0 0,-1 0 1 0 0,0 0-1 0 0,-1 0 1 0 0,6 12-1 0 0,-11-20-32 0 0,0 1-1 0 0,1-1 1 0 0,-1 0 0 0 0,0 1 0 0 0,0-1-1 0 0,0 1 1 0 0,0-1 0 0 0,0 0-1 0 0,1 1 1 0 0,-1-1 0 0 0,0 1 0 0 0,0-1-1 0 0,0 1 1 0 0,0-1 0 0 0,0 1-1 0 0,0-1 1 0 0,-1 0 0 0 0,1 1 0 0 0,0-1-1 0 0,0 1 1 0 0,0-1 0 0 0,0 1 0 0 0,0-1-1 0 0,-1 0 1 0 0,1 1 0 0 0,0-1-1 0 0,0 0 1 0 0,-1 1 0 0 0,1-1 37 0 0,0 0 0 0 0,-1 0 1 0 0,1 0-1 0 0,0 0 0 0 0,-1 0 0 0 0,1 0 1 0 0,0 0-1 0 0,-1 0 0 0 0,1 0 0 0 0,0 0 1 0 0,0-1-1 0 0,-1 1 0 0 0,1 0 0 0 0,0 0 1 0 0,-1 0-1 0 0,1 0 0 0 0,0-1 0 0 0,0 1 1 0 0,0 0-1 0 0,-1 0 0 0 0,1 0 0 0 0,0-1 1 0 0,0 1-1 0 0,0 0 0 0 0,-1 0 0 0 0,1-1 1 0 0,0 1-1 0 0,0 0 0 0 0,0-1 0 0 0,0 1 1 0 0,0 0-1 0 0,0 0 0 0 0,0-1 0 0 0,-1 0 1 0 0,-2-10-1918 0 0,0-5-533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48.308"/>
    </inkml:context>
    <inkml:brush xml:id="br0">
      <inkml:brushProperty name="width" value="0.1" units="cm"/>
      <inkml:brushProperty name="height" value="0.1" units="cm"/>
    </inkml:brush>
  </inkml:definitions>
  <inkml:trace contextRef="#ctx0" brushRef="#br0">477 1425 5697 0 0,'-2'3'415'0'0,"0"0"-1"0"0,0-1 1 0 0,0 1-1 0 0,0 0 0 0 0,-1-1 1 0 0,1 0-1 0 0,-1 0 1 0 0,0 0-1 0 0,0 0 1 0 0,0 0-1 0 0,0 0 0 0 0,0-1 1 0 0,0 1-1 0 0,0-1 1 0 0,0 0-1 0 0,-1 0 1 0 0,1 0-1 0 0,0 0 0 0 0,-1-1 1 0 0,-3 1-1 0 0,-6 0 58 0 0,0 0-1 0 0,-1-1 1 0 0,-24-3-1 0 0,29 1-412 0 0,0 0 0 0 0,1 0 0 0 0,-1-1 0 0 0,1-1 0 0 0,-1 1 0 0 0,1-1 0 0 0,0-1 0 0 0,0 0 0 0 0,1 0 0 0 0,-1 0 0 0 0,-10-11 0 0 0,2 1-43 0 0,1-1 0 0 0,0-1 0 0 0,-21-31 0 0 0,21 23-29 0 0,1-1 0 0 0,1 0 0 0 0,1-1 0 0 0,-16-53-1 0 0,12 18-19 0 0,-9-73-1 0 0,15 66 3 0 0,-1-106 1 0 0,11 146-9 0 0,1 0 1 0 0,2-1 0 0 0,1 2 0 0 0,2-1-1 0 0,0 0 1 0 0,14-36 0 0 0,9-5-1075 0 0,57-100 1 0 0,-5 9-1335 0 0,-55 117 1189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7.213"/>
    </inkml:context>
    <inkml:brush xml:id="br0">
      <inkml:brushProperty name="width" value="0.1" units="cm"/>
      <inkml:brushProperty name="height" value="0.1" units="cm"/>
    </inkml:brush>
  </inkml:definitions>
  <inkml:trace contextRef="#ctx0" brushRef="#br0">619 2191 4689 0 0,'2'19'2691'0'0,"-2"-16"-2232"0"0,-1 0-1 0 0,2 0 0 0 0,-1 0 0 0 0,0-1 1 0 0,0 1-1 0 0,1 0 0 0 0,0 0 0 0 0,-1-1 1 0 0,1 1-1 0 0,3 5 0 0 0,-6-37 1793 0 0,-13-46-896 0 0,-29-90-1 0 0,32 123-1115 0 0,-261-734 1915 0 0,216 659-1341 0 0,-5 2 0 0 0,-88-121 0 0 0,149 234-795 0 0,-1 0 0 0 0,1 0 1 0 0,0 0-1 0 0,0 0 1 0 0,0 0-1 0 0,0 0 0 0 0,0 0 1 0 0,0 0-1 0 0,1 0 0 0 0,-1-1 1 0 0,1 1-1 0 0,-1 0 1 0 0,1 0-1 0 0,0-1 0 0 0,0 1 1 0 0,0 0-1 0 0,0 0 0 0 0,0-1 1 0 0,0 1-1 0 0,2-3 1 0 0,-1 2-14 0 0,0 1 1 0 0,1 0-1 0 0,-1 0 1 0 0,1-1-1 0 0,0 1 1 0 0,0 0-1 0 0,0 1 1 0 0,0-1-1 0 0,0 0 1 0 0,0 0-1 0 0,0 1 1 0 0,0 0 0 0 0,1-1-1 0 0,-1 1 1 0 0,1 0-1 0 0,-1 0 1 0 0,3-1-1 0 0,10-3-5 0 0,2-2 16 0 0,-1 1-1 0 0,1 0 0 0 0,31-4 1 0 0,124-5 31 0 0,81-11 23 0 0,136-59-62 0 0,-326 65 0 0 0,72-35 1 0 0,-113 45-5 0 0,2-1-1 0 0,-1-2 0 0 0,0-1 0 0 0,0 0 1 0 0,23-22-1 0 0,77-75 48 0 0,-107 96-43 0 0,7-7 77 0 0,38-45-1 0 0,-59 64-66 0 0,-1 0 0 0 0,1 1 0 0 0,-1-1-1 0 0,0 0 1 0 0,1 0 0 0 0,-1 0 0 0 0,-1 0-1 0 0,1 0 1 0 0,1-6 0 0 0,-2 8-7 0 0,0 0 0 0 0,0 0 0 0 0,0 0 0 0 0,0 0 1 0 0,0 0-1 0 0,0 0 0 0 0,0 0 0 0 0,0 0 0 0 0,-1 0 0 0 0,1 0 0 0 0,0 0 0 0 0,0 0 1 0 0,-1 0-1 0 0,1 0 0 0 0,-1 0 0 0 0,1 0 0 0 0,-1 1 0 0 0,1-1 0 0 0,-1 0 1 0 0,0 0-1 0 0,1 0 0 0 0,-1 1 0 0 0,0-1 0 0 0,0 0 0 0 0,0 1 0 0 0,1-1 0 0 0,-1 0 1 0 0,0 1-1 0 0,0-1 0 0 0,0 1 0 0 0,0 0 0 0 0,0-1 0 0 0,-1 1 0 0 0,2 0-9 0 0,0 0-1 0 0,-1 0 1 0 0,1 0-1 0 0,0 0 1 0 0,0 0-1 0 0,-1 0 1 0 0,1 0-1 0 0,0 0 0 0 0,0 0 1 0 0,0 0-1 0 0,-1 0 1 0 0,1 0-1 0 0,0 0 1 0 0,0 0-1 0 0,0 0 1 0 0,-1 0-1 0 0,1 1 1 0 0,0-1-1 0 0,0 0 0 0 0,0 0 1 0 0,0 0-1 0 0,-1 0 1 0 0,1 0-1 0 0,0 1 1 0 0,0-1-1 0 0,0 0 1 0 0,0 0-1 0 0,0 0 1 0 0,0 1-1 0 0,-1-1 1 0 0,1 0-1 0 0,0 0 0 0 0,0 0 1 0 0,0 1-1 0 0,0-1 1 0 0,0 0-1 0 0,0 0 1 0 0,0 0-1 0 0,0 1 1 0 0,0-1-1 0 0,0 16 16 0 0,7 16-22 0 0,9 8-11 0 0,2-1-1 0 0,39 64 0 0 0,59 65-14 0 0,-104-152 28 0 0,13 16 0 0 0,52 49-1 0 0,-16-18 3 0 0,40 41 9 0 0,-49-51 8 0 0,83 105 0 0 0,-104-116-9 0 0,-11-15 5 0 0,0 1 0 0 0,-2 1 0 0 0,19 40 0 0 0,-20-27 62 0 0,-1 1 0 0 0,-3 0 0 0 0,-2 0 0 0 0,-1 1 0 0 0,-3 1 0 0 0,-1 0-1 0 0,-3 0 1 0 0,-1 0 0 0 0,-2 0 0 0 0,-3 0 0 0 0,-13 78 0 0 0,11-103-7 0 0,0 0-1 0 0,-2 0 1 0 0,0-1 0 0 0,-1 0-1 0 0,-1 0 1 0 0,-1 0 0 0 0,-17 24-1 0 0,10-21 5 0 0,-1-1 0 0 0,0 0 0 0 0,-2-1 0 0 0,-40 31 0 0 0,18-21 28 0 0,-80 44-1 0 0,-50 10-35 0 0,168-82-63 0 0,-162 68-6 0 0,-285 79-1 0 0,387-132-217 0 0,-1-2 0 0 0,0-3 1 0 0,0-3-1 0 0,-86 1 0 0 0,136-10-296 0 0,0 0 0 0 0,0-1 0 0 0,0-1 0 0 0,0 0 0 0 0,-22-7-1 0 0,32 7 164 0 0,0 1-1 0 0,0-2 1 0 0,0 1-1 0 0,1-1 0 0 0,-1 1 1 0 0,1-1-1 0 0,0-1 0 0 0,0 1 1 0 0,0 0-1 0 0,0-1 1 0 0,0 0-1 0 0,1 0 0 0 0,0 0 1 0 0,-1 0-1 0 0,2-1 1 0 0,-1 1-1 0 0,0-1 0 0 0,1 0 1 0 0,-2-5-1 0 0,-7-26-2547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48.814"/>
    </inkml:context>
    <inkml:brush xml:id="br0">
      <inkml:brushProperty name="width" value="0.1" units="cm"/>
      <inkml:brushProperty name="height" value="0.1" units="cm"/>
    </inkml:brush>
  </inkml:definitions>
  <inkml:trace contextRef="#ctx0" brushRef="#br0">0 0 4009 0 0,'2'17'6614'0'0,"4"11"-4422"0"0,0 4-1451 0 0,2 17 222 0 0,-3-20-276 0 0,3 56 1 0 0,-2 60 273 0 0,-1-83-691 0 0,-5 88-1 0 0,-12-66-203 0 0,7-57-119 0 0,-3 55 0 0 0,8-74-78 0 0,1 0 0 0 0,0 0-1 0 0,0 0 1 0 0,1 0-1 0 0,3 8 1 0 0,10 17-4274 0 0,-15-33 4348 0 0,1 0-1 0 0,-1 1 1 0 0,0-1 0 0 0,0 0-1 0 0,0 0 1 0 0,1 0-1 0 0,-1 1 1 0 0,0-1 0 0 0,0 0-1 0 0,1 0 1 0 0,-1 0-1 0 0,0 0 1 0 0,0 0 0 0 0,1 0-1 0 0,-1 0 1 0 0,0 0-1 0 0,0 1 1 0 0,1-1 0 0 0,-1 0-1 0 0,0 0 1 0 0,1 0-1 0 0,-1 0 1 0 0,0-1 0 0 0,0 1-1 0 0,1 0 1 0 0,-1 0-1 0 0,0 0 1 0 0,1 0 0 0 0,-1 0-1 0 0,0 0 1 0 0,0 0-1 0 0,1 0 1 0 0,-1-1 0 0 0,0 1-1 0 0,0 0 1 0 0,0 0-1 0 0,1 0 1 0 0,-1-1 0 0 0,1 1-16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49.161"/>
    </inkml:context>
    <inkml:brush xml:id="br0">
      <inkml:brushProperty name="width" value="0.1" units="cm"/>
      <inkml:brushProperty name="height" value="0.1" units="cm"/>
    </inkml:brush>
  </inkml:definitions>
  <inkml:trace contextRef="#ctx0" brushRef="#br0">21 0 5537 0 0,'-2'22'1831'0'0,"1"0"-1"0"0,1 0 0 0 0,4 31 1 0 0,-1-27-944 0 0,-2-1-1 0 0,-2 32 1 0 0,-15 100 1172 0 0,10-35-1053 0 0,3-58-6008 0 0,5-76 3833 0 0,3-9-282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49.649"/>
    </inkml:context>
    <inkml:brush xml:id="br0">
      <inkml:brushProperty name="width" value="0.1" units="cm"/>
      <inkml:brushProperty name="height" value="0.1" units="cm"/>
    </inkml:brush>
  </inkml:definitions>
  <inkml:trace contextRef="#ctx0" brushRef="#br0">15 162 2833 0 0,'-2'-3'374'0'0,"1"1"-1"0"0,-1-1 1 0 0,1 0 0 0 0,-1 0 0 0 0,1 0 0 0 0,0 0 0 0 0,0 0 0 0 0,0 0 0 0 0,0 0 0 0 0,1 0-1 0 0,-1-5 1 0 0,1 3-2 0 0,1-1-1 0 0,-1 1 0 0 0,1-1 0 0 0,1 1 1 0 0,-1 0-1 0 0,4-7 0 0 0,-4 7-238 0 0,1 1 0 0 0,0-1-1 0 0,0 1 1 0 0,1 0 0 0 0,-1 0 0 0 0,1 0-1 0 0,0 0 1 0 0,0 0 0 0 0,0 0-1 0 0,1 1 1 0 0,-1 0 0 0 0,1-1 0 0 0,0 1-1 0 0,0 1 1 0 0,0-1 0 0 0,0 0 0 0 0,0 1-1 0 0,1 0 1 0 0,-1 0 0 0 0,1 1 0 0 0,8-3-1 0 0,-5 2-27 0 0,1 1-1 0 0,-1 1 1 0 0,0-1 0 0 0,1 1-1 0 0,-1 1 1 0 0,0 0-1 0 0,0 0 1 0 0,1 0-1 0 0,-1 1 1 0 0,0 0 0 0 0,0 1-1 0 0,9 4 1 0 0,32 14 221 0 0,-2 3 0 0 0,0 1 0 0 0,75 55 0 0 0,-110-70-275 0 0,0 1 1 0 0,0 0-1 0 0,-1 1 1 0 0,0 1-1 0 0,-1-1 0 0 0,-1 2 1 0 0,0-1-1 0 0,0 1 0 0 0,-2 1 1 0 0,0-1-1 0 0,0 1 1 0 0,-2 1-1 0 0,1-1 0 0 0,-2 1 1 0 0,3 20-1 0 0,-2-2 47 0 0,-2 1-1 0 0,-2 0 1 0 0,-1 0 0 0 0,-2-1-1 0 0,-1 1 1 0 0,-9 37 0 0 0,10-59-74 0 0,-1 0 1 0 0,0 0-1 0 0,-1 0 1 0 0,0 0-1 0 0,-1-1 1 0 0,-1 0-1 0 0,0 0 1 0 0,0 0-1 0 0,-1 0 1 0 0,-11 12-1 0 0,15-21-23 0 0,0 0 1 0 0,0 0-1 0 0,0-1 0 0 0,0 0 0 0 0,0 1 1 0 0,-1-1-1 0 0,1 0 0 0 0,-1-1 0 0 0,1 1 1 0 0,-1-1-1 0 0,0 1 0 0 0,0-1 0 0 0,1 0 1 0 0,-1-1-1 0 0,0 1 0 0 0,0-1 1 0 0,0 1-1 0 0,0-1 0 0 0,0 0 0 0 0,-5-1 1 0 0,1-1-20 0 0,0 1 1 0 0,0-1-1 0 0,0-1 1 0 0,0 0-1 0 0,1 0 1 0 0,-1 0-1 0 0,1-1 1 0 0,-12-7-1 0 0,17 8 6 0 0,-1 1 1 0 0,1 0-1 0 0,0-1 0 0 0,-1 1 0 0 0,1-1 0 0 0,0 0 0 0 0,1 0 0 0 0,-1 1 0 0 0,0-1 1 0 0,1-1-1 0 0,0 1 0 0 0,0 0 0 0 0,-1 0 0 0 0,0-6 0 0 0,1 1-5 0 0,0 1 1 0 0,0 0-1 0 0,0-1 0 0 0,1 0 0 0 0,1-10 1 0 0,0 15 19 0 0,-1 0 0 0 0,1 0 1 0 0,0 0-1 0 0,0 0 1 0 0,0 1-1 0 0,1-1 1 0 0,-1 0-1 0 0,1 1 1 0 0,-1-1-1 0 0,1 1 0 0 0,0 0 1 0 0,0-1-1 0 0,0 1 1 0 0,0 0-1 0 0,0 0 1 0 0,1 0-1 0 0,-1 1 0 0 0,1-1 1 0 0,-1 0-1 0 0,1 1 1 0 0,-1 0-1 0 0,1-1 1 0 0,0 1-1 0 0,0 0 0 0 0,5-1 1 0 0,-1 1 20 0 0,-1-1-1 0 0,1 1 1 0 0,-1 0 0 0 0,1 1 0 0 0,-1 0 0 0 0,1 0-1 0 0,0 0 1 0 0,-1 1 0 0 0,1 0 0 0 0,12 3-1 0 0,-11-2 28 0 0,-1 1 0 0 0,1 0 0 0 0,0 0 0 0 0,-1 1-1 0 0,1 0 1 0 0,-1 1 0 0 0,0-1 0 0 0,-1 1 0 0 0,1 0-1 0 0,11 12 1 0 0,46 63 372 0 0,-42-51-991 0 0,32 34 1 0 0,-54-62 550 0 0,5 3-761 0 0,-1 1 0 0 0,1 0 0 0 0,1-1 1 0 0,-1 0-1 0 0,8 4 0 0 0,-1-4-1121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0.012"/>
    </inkml:context>
    <inkml:brush xml:id="br0">
      <inkml:brushProperty name="width" value="0.1" units="cm"/>
      <inkml:brushProperty name="height" value="0.1" units="cm"/>
    </inkml:brush>
  </inkml:definitions>
  <inkml:trace contextRef="#ctx0" brushRef="#br0">271 1360 6849 0 0,'30'37'6528'0'0,"-26"-33"-6156"0"0,0-1-1 0 0,0 0 1 0 0,0 0-1 0 0,0 0 1 0 0,0-1-1 0 0,8 4 1 0 0,-9-5-276 0 0,1 0 0 0 0,-1 0 0 0 0,1 0 0 0 0,0 0 0 0 0,-1-1 0 0 0,1 0 0 0 0,0 0 0 0 0,0 0 1 0 0,-1 0-1 0 0,1 0 0 0 0,0-1 0 0 0,0 1 0 0 0,-1-1 0 0 0,1 0 0 0 0,-1 0 0 0 0,1-1 0 0 0,-1 1 0 0 0,1-1 1 0 0,-1 1-1 0 0,0-1 0 0 0,6-5 0 0 0,14-8 220 0 0,0-2 0 0 0,-1-1-1 0 0,-2-1 1 0 0,0 0 0 0 0,29-36 0 0 0,-40 42-240 0 0,1-1-1 0 0,-2 1 1 0 0,0-2 0 0 0,0 1 0 0 0,-1-1 0 0 0,-1 0-1 0 0,-1-1 1 0 0,0 1 0 0 0,-1-1 0 0 0,4-29-1 0 0,-4 11 2 0 0,7-81 174 0 0,-11 96-211 0 0,0 1 0 0 0,-1 0-1 0 0,-2-1 1 0 0,-5-27 0 0 0,-3 12-1 0 0,0 0 0 0 0,-3 1 0 0 0,0 0-1 0 0,-2 1 1 0 0,-26-37 0 0 0,-114-143 2 0 0,123 171-57 0 0,-4-7-219 0 0,-2 1 0 0 0,-2 3 0 0 0,-85-72 1 0 0,112 108-770 0 0,1-1 1 0 0,-1 2 0 0 0,-1 0-1 0 0,-28-9 1 0 0,41 15 782 0 0,0 0 1 0 0,0 0 0 0 0,1 0-1 0 0,-1 0 1 0 0,0 0 0 0 0,0 0-1 0 0,1 0 1 0 0,-1 0 0 0 0,-2-3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0.486"/>
    </inkml:context>
    <inkml:brush xml:id="br0">
      <inkml:brushProperty name="width" value="0.1" units="cm"/>
      <inkml:brushProperty name="height" value="0.1" units="cm"/>
    </inkml:brush>
  </inkml:definitions>
  <inkml:trace contextRef="#ctx0" brushRef="#br0">35 30 3937 0 0,'-3'2'970'0'0,"-1"0"1"0"0,1 0-1 0 0,0 0 0 0 0,0 1 1 0 0,0-1-1 0 0,0 1 1 0 0,-2 3-1 0 0,-2 2 1998 0 0,8-7-2730 0 0,0 1 0 0 0,0 0 0 0 0,0 0 0 0 0,0-1-1 0 0,1 1 1 0 0,-1 0 0 0 0,1-1 0 0 0,-1 1 0 0 0,1-1-1 0 0,-1 0 1 0 0,1 0 0 0 0,2 2 0 0 0,8 4 43 0 0,1 0-1 0 0,0-1 1 0 0,0-1 0 0 0,0 0 0 0 0,1-1 0 0 0,0 0 0 0 0,-1-1-1 0 0,22 3 1 0 0,15-2 103 0 0,51-2 0 0 0,-76-2-274 0 0,120-12 250 0 0,-50 3-216 0 0,-68 6-107 0 0,1-1 1 0 0,-1-1 0 0 0,48-16-1 0 0,-70 20-168 0 0,0-1 0 0 0,-1 0 0 0 0,1 0-1 0 0,0 0 1 0 0,-1 0 0 0 0,8-6 0 0 0,-11 7-44 0 0,0-1 0 0 0,1 1 1 0 0,-1 0-1 0 0,0 0 0 0 0,0-1 1 0 0,-1 1-1 0 0,1 0 0 0 0,0-1 1 0 0,0 1-1 0 0,-1-1 0 0 0,1 1 1 0 0,-1-1-1 0 0,1 1 0 0 0,-1-1 1 0 0,0 1-1 0 0,1-1 0 0 0,-1 0 1 0 0,0 1-1 0 0,0-1 0 0 0,0 1 1 0 0,0-1-1 0 0,0 0 0 0 0,-1 1 1 0 0,1-1-1 0 0,-1-1 1 0 0,0-7-837 0 0,1-1-191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0.864"/>
    </inkml:context>
    <inkml:brush xml:id="br0">
      <inkml:brushProperty name="width" value="0.1" units="cm"/>
      <inkml:brushProperty name="height" value="0.1" units="cm"/>
    </inkml:brush>
  </inkml:definitions>
  <inkml:trace contextRef="#ctx0" brushRef="#br0">44 0 4817 0 0,'-4'0'933'0'0,"0"1"0"0"0,0-1 0 0 0,0 1 0 0 0,0-1 0 0 0,0 1 0 0 0,0 0 0 0 0,-6 3 0 0 0,10-4-847 0 0,-1 0 1 0 0,1 0-1 0 0,0 0 0 0 0,-1 0 1 0 0,1 1-1 0 0,0-1 0 0 0,0 0 1 0 0,-1 0-1 0 0,1 1 0 0 0,0-1 1 0 0,-1 0-1 0 0,1 0 0 0 0,0 1 1 0 0,0-1-1 0 0,0 0 1 0 0,-1 0-1 0 0,1 1 0 0 0,0-1 1 0 0,0 0-1 0 0,0 1 0 0 0,0-1 1 0 0,-1 0-1 0 0,1 1 0 0 0,0-1 1 0 0,0 1-1 0 0,0-1 0 0 0,0 0 1 0 0,0 1-1 0 0,0-1 1 0 0,0 0-1 0 0,0 1 0 0 0,1 0 0 0 0,0 0-1 0 0,0 1 0 0 0,-1-1 0 0 0,1 0 1 0 0,0 0-1 0 0,0-1 0 0 0,0 1 1 0 0,0 0-1 0 0,0 0 0 0 0,0 0 0 0 0,1-1 1 0 0,-1 1-1 0 0,0 0 0 0 0,2 0 0 0 0,30 13 553 0 0,1-2-1 0 0,1-1 0 0 0,55 10 0 0 0,-14-4-40 0 0,77 19 578 0 0,-50-20-521 0 0,-91-14-613 0 0,0 1-1 0 0,-1 0 1 0 0,1 1-1 0 0,-1 0 1 0 0,0 1 0 0 0,0 0-1 0 0,0 1 1 0 0,-1 0-1 0 0,0 1 1 0 0,0 0 0 0 0,-1 0-1 0 0,9 10 1 0 0,-16-15-1 0 0,1 1 0 0 0,-1-1 0 0 0,0 1-1 0 0,0 0 1 0 0,0 0 0 0 0,0 0 0 0 0,-1 0 0 0 0,1 0 0 0 0,-1 0 0 0 0,0 0-1 0 0,0 1 1 0 0,0-1 0 0 0,0 0 0 0 0,0 1 0 0 0,-1-1 0 0 0,0 0 0 0 0,0 1-1 0 0,0-1 1 0 0,0 1 0 0 0,0-1 0 0 0,0 1 0 0 0,-1-1 0 0 0,0 0 0 0 0,0 1-1 0 0,0-1 1 0 0,0 0 0 0 0,0 0 0 0 0,-1 1 0 0 0,1-1 0 0 0,-4 4 0 0 0,-5 9 91 0 0,-1-1 0 0 0,-1 0 0 0 0,0-1 0 0 0,-21 18 1 0 0,18-17-149 0 0,5-5 18 0 0,0 0-1 0 0,1 0 0 0 0,1 1 1 0 0,0 0-1 0 0,-7 13 1 0 0,5-6-45 0 0,6-11-102 0 0,0 0 0 0 0,0 0 0 0 0,1 0 0 0 0,0 1 0 0 0,-4 13 0 0 0,6-18-309 0 0,0 1 0 0 0,0-1 0 0 0,-1 1 0 0 0,1-1 0 0 0,-1 1 0 0 0,0-1 0 0 0,0 0 1 0 0,-4 4-1 0 0,16-22-5196 0 0,6-7 3406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1.775"/>
    </inkml:context>
    <inkml:brush xml:id="br0">
      <inkml:brushProperty name="width" value="0.1" units="cm"/>
      <inkml:brushProperty name="height" value="0.1" units="cm"/>
    </inkml:brush>
  </inkml:definitions>
  <inkml:trace contextRef="#ctx0" brushRef="#br0">345 1360 6857 0 0,'-1'3'376'0'0,"1"-1"0"0"0,-1 1 0 0 0,1-1 0 0 0,0 1-1 0 0,0-1 1 0 0,0 0 0 0 0,0 1 0 0 0,0-1 0 0 0,1 1 0 0 0,-1-1-1 0 0,1 1 1 0 0,-1-1 0 0 0,1 0 0 0 0,0 1 0 0 0,0-1-1 0 0,1 2 1 0 0,0-1-220 0 0,0-1 0 0 0,-1 1 0 0 0,1-1 0 0 0,0 0-1 0 0,0 0 1 0 0,1 0 0 0 0,-1 0 0 0 0,0-1 0 0 0,1 1 0 0 0,-1 0 0 0 0,1-1 0 0 0,-1 0-1 0 0,1 1 1 0 0,0-1 0 0 0,0 0 0 0 0,-1-1 0 0 0,1 1 0 0 0,0 0 0 0 0,6 0-1 0 0,6 0 280 0 0,-1 0-15 0 0,1 0 0 0 0,21-2 0 0 0,-31 1-366 0 0,0-1 1 0 0,1-1-1 0 0,-1 1 1 0 0,0-1-1 0 0,0 1 1 0 0,0-1-1 0 0,0-1 1 0 0,0 1-1 0 0,9-7 1 0 0,-2 0-3 0 0,0-1 0 0 0,-1-1 0 0 0,0 0 0 0 0,0 0 1 0 0,-1-1-1 0 0,-1-1 0 0 0,0 0 0 0 0,-1 0 0 0 0,0 0 1 0 0,-1-1-1 0 0,0 0 0 0 0,-1-1 0 0 0,5-20 0 0 0,-5 14 57 0 0,-1 0 1 0 0,-2 0-1 0 0,0 0 0 0 0,-1-1 0 0 0,-1 1 1 0 0,-1-1-1 0 0,-1 1 0 0 0,-1-1 0 0 0,-5-23 1 0 0,5 37-47 0 0,-1-1 1 0 0,0 1 0 0 0,0 0 0 0 0,0 0 0 0 0,-1 0-1 0 0,0 0 1 0 0,-1 1 0 0 0,0-1 0 0 0,0 1 0 0 0,0 0-1 0 0,-1 1 1 0 0,0 0 0 0 0,0-1 0 0 0,-1 2-1 0 0,0-1 1 0 0,0 1 0 0 0,-8-5 0 0 0,-3 0-28 0 0,0 1 1 0 0,-1 1-1 0 0,0 0 0 0 0,0 2 1 0 0,0 0-1 0 0,-24-3 1 0 0,40 8-43 0 0,1 1 0 0 0,0-1 0 0 0,-1 0 0 0 0,1 0 0 0 0,0 0 0 0 0,-1 0 0 0 0,1 0 0 0 0,0 0 0 0 0,0 0 0 0 0,0-1 0 0 0,0 1 0 0 0,0-1 0 0 0,0 1 0 0 0,1-1 0 0 0,-1 0 0 0 0,0 0 0 0 0,1 0 0 0 0,-1 0 0 0 0,1 0 0 0 0,-1-2 0 0 0,1 2 2 0 0,0 0 0 0 0,1-1 0 0 0,-1 1 0 0 0,1 0 0 0 0,0 0 0 0 0,0 0 0 0 0,-1 0 0 0 0,1 0 0 0 0,1 0 0 0 0,-1 0 0 0 0,0-1 0 0 0,1 1 0 0 0,-1 0 0 0 0,1 0 0 0 0,-1 0 0 0 0,1 0 0 0 0,0 0 0 0 0,0 0 0 0 0,0 0 0 0 0,0 1 0 0 0,0-1 0 0 0,0 0 0 0 0,1 0 0 0 0,1-2 0 0 0,61-84-37 0 0,-31 39 36 0 0,38-62-3 0 0,-59 94 16 0 0,-2-1 1 0 0,0 0 0 0 0,-1 0-1 0 0,-1-1 1 0 0,8-25 0 0 0,-16 41 8 0 0,1-1 0 0 0,-1 1 1 0 0,0 0-1 0 0,0 0 0 0 0,0-1 0 0 0,0 1 1 0 0,-1 0-1 0 0,1 0 0 0 0,-1 0 1 0 0,0-1-1 0 0,0 1 0 0 0,0 0 1 0 0,0 0-1 0 0,-1 0 0 0 0,1 0 1 0 0,-1 1-1 0 0,0-1 0 0 0,1 0 0 0 0,-1 1 1 0 0,-4-5-1 0 0,-5-3 89 0 0,1 0-1 0 0,-1 1 1 0 0,-16-11 0 0 0,12 9-34 0 0,-11-8 16 0 0,-2 2 0 0 0,0 0 0 0 0,-1 2 0 0 0,-34-13 0 0 0,-129-33-153 0 0,149 50-191 0 0,-37-11-919 0 0,27 11-3744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3.457"/>
    </inkml:context>
    <inkml:brush xml:id="br0">
      <inkml:brushProperty name="width" value="0.1" units="cm"/>
      <inkml:brushProperty name="height" value="0.1" units="cm"/>
    </inkml:brush>
  </inkml:definitions>
  <inkml:trace contextRef="#ctx0" brushRef="#br0">487 1107 4761 0 0,'-9'8'2051'0'0,"8"-6"-1863"0"0,0-1 0 0 0,0 0 0 0 0,0 0 0 0 0,0 1 0 0 0,0-1 0 0 0,-1 0 0 0 0,1 0 0 0 0,0 0 0 0 0,-1 0 0 0 0,1-1 0 0 0,-1 1 0 0 0,1 0 0 0 0,-1-1 0 0 0,1 1 0 0 0,-1-1-1 0 0,1 1 1 0 0,-1-1 0 0 0,1 1 0 0 0,-1-1 0 0 0,0 0 0 0 0,1 0 0 0 0,-1 0 0 0 0,1 0 0 0 0,-1 0 0 0 0,0 0 0 0 0,1-1 0 0 0,-1 1 0 0 0,1-1 0 0 0,-1 1 0 0 0,-2-2 0 0 0,-81-39 2007 0 0,-35-21-1436 0 0,107 54-772 0 0,0-1-1 0 0,1-1 0 0 0,0 1 1 0 0,0-2-1 0 0,1 0 1 0 0,-16-20-1 0 0,12 10-4 0 0,0 0 0 0 0,1-1 0 0 0,2 0 0 0 0,0-1 0 0 0,2 0 0 0 0,0-1 0 0 0,1 0 0 0 0,2-1 0 0 0,0 0 0 0 0,2 0 0 0 0,-3-35 0 0 0,7 23 0 0 0,1 1-1 0 0,3-1 1 0 0,0 1 0 0 0,11-42-1 0 0,4 6-406 0 0,27-71-1 0 0,-39 128-8 0 0,1 0 0 0 0,0 0 1 0 0,1 1-1 0 0,1 0 0 0 0,0 0 0 0 0,1 1 1 0 0,0 0-1 0 0,1 1 0 0 0,1 0 0 0 0,22-18 0 0 0,-12 16-1107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4.041"/>
    </inkml:context>
    <inkml:brush xml:id="br0">
      <inkml:brushProperty name="width" value="0.1" units="cm"/>
      <inkml:brushProperty name="height" value="0.1" units="cm"/>
    </inkml:brush>
  </inkml:definitions>
  <inkml:trace contextRef="#ctx0" brushRef="#br0">40 48 2000 0 0,'-2'-6'1736'0'0,"1"-2"0"0"0,0 1 0 0 0,0 0 0 0 0,0-12 0 0 0,0 64 2640 0 0,-3 32-2895 0 0,-2 23-1112 0 0,-5 35 269 0 0,0 22-1 0 0,10-155-627 0 0,1 1 1 0 0,0-1-1 0 0,1 0 0 0 0,-1 0 1 0 0,0 1-1 0 0,1-1 0 0 0,-1 0 0 0 0,1 0 1 0 0,-1 1-1 0 0,1-1 0 0 0,0 0 0 0 0,0 0 1 0 0,0 0-1 0 0,0 0 0 0 0,1 0 0 0 0,2 3 1 0 0,-3-4 4 0 0,1 0 1 0 0,-1 0-1 0 0,1 0 1 0 0,0 0-1 0 0,-1 0 1 0 0,1 0-1 0 0,0 0 1 0 0,0-1-1 0 0,-1 1 1 0 0,1-1-1 0 0,0 1 1 0 0,0-1-1 0 0,0 0 1 0 0,0 0-1 0 0,0 0 1 0 0,2 0-1 0 0,7-2 58 0 0,0 0 0 0 0,0 0-1 0 0,0-1 1 0 0,0-1 0 0 0,15-6-1 0 0,-13 5-48 0 0,71-28 108 0 0,2 3 0 0 0,95-19 0 0 0,-77 23-348 0 0,-58 19-2207 0 0,-24 4-25 0 0,-5-7-886 0 0,-2 7 2106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4.387"/>
    </inkml:context>
    <inkml:brush xml:id="br0">
      <inkml:brushProperty name="width" value="0.1" units="cm"/>
      <inkml:brushProperty name="height" value="0.1" units="cm"/>
    </inkml:brush>
  </inkml:definitions>
  <inkml:trace contextRef="#ctx0" brushRef="#br0">88 42 2096 0 0,'-6'-5'1027'0'0,"2"3"-470"0"0,1-1 1 0 0,0 1 0 0 0,0-1-1 0 0,0 0 1 0 0,0 0 0 0 0,1 0-1 0 0,-1 0 1 0 0,-9-12 5419 0 0,12 16-5875 0 0,-5 12 1845 0 0,1 22-964 0 0,-7 260 1815 0 0,10-245-2589 0 0,-2 22 33 0 0,0-16-133 0 0,-2 10-10 0 0,4-58-110 0 0,-11 72 69 0 0,11-70-255 0 0,1 1-1 0 0,0-1 0 0 0,1 0 0 0 0,0 1 1 0 0,4 16-1 0 0,-3-10-805 0 0,-2-15 831 0 0,-1-1 0 0 0,1 0 0 0 0,0 1 0 0 0,0-1 0 0 0,0 0 1 0 0,0 0-1 0 0,1 1 0 0 0,-1-1 0 0 0,0 0 0 0 0,0 0 0 0 0,1 1 0 0 0,-1-1 0 0 0,1 0 1 0 0,-1 0-1 0 0,1 0 0 0 0,0 0 0 0 0,-1 1 0 0 0,1-1 0 0 0,0 0 0 0 0,0 0 0 0 0,-1 0 0 0 0,1-1 1 0 0,0 1-1 0 0,0 0 0 0 0,0 0 0 0 0,0 0 0 0 0,0-1 0 0 0,1 1 0 0 0,-1 0 0 0 0,0-1 1 0 0,0 1-1 0 0,0-1 0 0 0,2 1 0 0 0,10 0-1402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8.754"/>
    </inkml:context>
    <inkml:brush xml:id="br0">
      <inkml:brushProperty name="width" value="0.1" units="cm"/>
      <inkml:brushProperty name="height" value="0.1" units="cm"/>
    </inkml:brush>
  </inkml:definitions>
  <inkml:trace contextRef="#ctx0" brushRef="#br0">190 1646 3585 0 0,'-4'-1'733'0'0,"-1"-1"0"0"0,1 2 0 0 0,0-1 0 0 0,0 0 0 0 0,-15-1 6908 0 0,23 1-7411 0 0,1 1 1 0 0,-1-1-1 0 0,0 1 0 0 0,1 0 0 0 0,-1 0 1 0 0,0 0-1 0 0,1 1 0 0 0,-1-1 0 0 0,0 1 1 0 0,8 2-1 0 0,45 18 323 0 0,-45-16-327 0 0,21 9 11 0 0,-1 1 0 0 0,-1 2 0 0 0,0 1 0 0 0,-1 1 0 0 0,-1 2 0 0 0,31 28 0 0 0,8 13 71 0 0,140 117 465 0 0,-171-150-606 0 0,2-2 1 0 0,1-2-1 0 0,77 36 1 0 0,-116-61-167 0 0,53 24 157 0 0,0-3 0 0 0,60 14-1 0 0,-87-27-74 0 0,-19-6-36 0 0,0 1 1 0 0,0-1-1 0 0,0-1 0 0 0,0 0 0 0 0,0 0 0 0 0,0 0 0 0 0,10-1 0 0 0,-17-1-34 0 0,1 1 0 0 0,-1-1 0 0 0,1 0 0 0 0,-1 1 0 0 0,0-1 0 0 0,1 0 0 0 0,-1 0 0 0 0,0 0 0 0 0,0 0 0 0 0,0 0 0 0 0,1 0 0 0 0,-1 0 0 0 0,0-1 0 0 0,0 1 0 0 0,-1 0 0 0 0,1 0 0 0 0,0-1-1 0 0,0 1 1 0 0,-1 0 0 0 0,1-1 0 0 0,-1 1 0 0 0,1-1 0 0 0,-1 1 0 0 0,1-1 0 0 0,-1 1 0 0 0,0-4 0 0 0,4-44 155 0 0,-4 46-149 0 0,0-37 62 0 0,-1-42-17 0 0,17-139 0 0 0,-8 164-62 0 0,14-67 4 0 0,5-4-2 0 0,16-56 1 0 0,-20 108-4 0 0,20-56 5 0 0,-4 28-1 0 0,29-71 7 0 0,21-45 14 0 0,-72 170-8 0 0,-3-1 0 0 0,14-77 0 0 0,-27 121-15 0 0,4-25 35 0 0,0-40 0 0 0,-5 71-34 0 0,0 0 0 0 0,0 0-1 0 0,1 1 1 0 0,-1-1 0 0 0,0 0 0 0 0,0 1-1 0 0,0-1 1 0 0,0 0 0 0 0,0 0 0 0 0,-1 1-1 0 0,1-1 1 0 0,0 0 0 0 0,0 1 0 0 0,0-1-1 0 0,-1 0 1 0 0,1 1 0 0 0,0-1 0 0 0,-1 0 0 0 0,1 1-1 0 0,0-1 1 0 0,-1 1 0 0 0,1-1 0 0 0,-1 1-1 0 0,1-1 1 0 0,-1 1 0 0 0,1-1 0 0 0,-1 1-1 0 0,0-1 1 0 0,1 1 0 0 0,-1-1 0 0 0,1 1 0 0 0,-1 0-1 0 0,0 0 1 0 0,1-1 0 0 0,-1 1 0 0 0,-1 0-1 0 0,-1 0 9 0 0,1 0-1 0 0,-1 1 1 0 0,0-1-1 0 0,1 1 1 0 0,-1 0-1 0 0,0-1 1 0 0,-3 3-1 0 0,-9 2 37 0 0,12-4-41 0 0,0 0 0 0 0,0-1 0 0 0,1 1 1 0 0,-1 1-1 0 0,0-1 0 0 0,1 0 0 0 0,-1 0 1 0 0,-2 3-1 0 0,2-2-2 0 0,0 0 0 0 0,0-1 1 0 0,0 1-1 0 0,0-1 0 0 0,0 1 0 0 0,0-1 0 0 0,-4 1 0 0 0,-38 11 37 0 0,36-10-33 0 0,-1 0 1 0 0,-19 4 0 0 0,10-4 8 0 0,-1-1 1 0 0,0-1-1 0 0,1-1 0 0 0,-1-1 0 0 0,-36-6 0 0 0,-71-21 8 0 0,-175-62 0 0 0,100 5-13 0 0,61 23-32 0 0,115 50 26 0 0,-42-25 0 0 0,-9-6-32 0 0,67 40 18 0 0,0 0-1 0 0,1 0 1 0 0,-1 1-1 0 0,0 0 1 0 0,0 1-1 0 0,0 0 1 0 0,0 1 0 0 0,0 0-1 0 0,-1 0 1 0 0,1 1-1 0 0,-18 4 1 0 0,-6 8-33 0 0,-35 18 0 0 0,62-28 31 0 0,0 1 0 0 0,1 1 0 0 0,0-1 0 0 0,0 1 0 0 0,0 0 0 0 0,1 0 0 0 0,-1 1 0 0 0,1-1 0 0 0,1 1 0 0 0,-1 1 0 0 0,1-1 0 0 0,0 0 0 0 0,0 1 0 0 0,1 0 0 0 0,0 0 0 0 0,0 0 0 0 0,0 0 0 0 0,1 1 0 0 0,0-1 0 0 0,1 0 0 0 0,-1 10 0 0 0,-16 260-33 0 0,11-145 28 0 0,7-131 14 0 0,-16 202-9 0 0,9-148 5 0 0,-23 89 0 0 0,-15 61 23 0 0,2-7 1 0 0,35-166-27 0 0,5-19-94 0 0,0 1 1 0 0,-1-1 0 0 0,-7 15 0 0 0,43-49-5342 0 0,-20 12 3728 0 0,1-2 227 0 0,0 1-1 0 0,27-14 0 0 0,-7 10-375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4.719"/>
    </inkml:context>
    <inkml:brush xml:id="br0">
      <inkml:brushProperty name="width" value="0.1" units="cm"/>
      <inkml:brushProperty name="height" value="0.1" units="cm"/>
    </inkml:brush>
  </inkml:definitions>
  <inkml:trace contextRef="#ctx0" brushRef="#br0">20 0 6433 0 0,'-11'96'8167'0'0,"2"49"-5621"0"0,9-137-2390 0 0,5 110 276 0 0,1-21-424 0 0,1-36-2084 0 0,-7-61 2002 0 0,0 1 0 0 0,0-1 1 0 0,0 0-1 0 0,0 1 0 0 0,0-1 0 0 0,0 0 0 0 0,0 1 1 0 0,0-1-1 0 0,0 0 0 0 0,0 0 0 0 0,0 1 0 0 0,0-1 1 0 0,0 0-1 0 0,0 0 0 0 0,1 1 0 0 0,-1-1 0 0 0,0 0 1 0 0,0 0-1 0 0,0 1 0 0 0,0-1 0 0 0,1 0 0 0 0,-1 0 1 0 0,0 0-1 0 0,0 1 0 0 0,1-1 0 0 0,-1 0 0 0 0,0 0 1 0 0,0 0-1 0 0,1 0 0 0 0,-1 1 0 0 0,0-1 0 0 0,0 0 1 0 0,1 0-1 0 0,-1 0 0 0 0,0 0 0 0 0,0 0 0 0 0,1 0 0 0 0,-1 0 1 0 0,0 0-1 0 0,1 0 0 0 0,-1 0 0 0 0,0 0 0 0 0,1 0 1 0 0,5 0-1520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5.302"/>
    </inkml:context>
    <inkml:brush xml:id="br0">
      <inkml:brushProperty name="width" value="0.1" units="cm"/>
      <inkml:brushProperty name="height" value="0.1" units="cm"/>
    </inkml:brush>
  </inkml:definitions>
  <inkml:trace contextRef="#ctx0" brushRef="#br0">336 756 3537 0 0,'-1'3'309'0'0,"0"-1"1"0"0,0 1 0 0 0,1 0 0 0 0,-1 0-1 0 0,1 0 1 0 0,0 0 0 0 0,0-1 0 0 0,0 1-1 0 0,0 0 1 0 0,0 0 0 0 0,1 0-1 0 0,-1 0 1 0 0,1 0 0 0 0,0-1 0 0 0,-1 1-1 0 0,1 0 1 0 0,1 0 0 0 0,-1-1-1 0 0,0 1 1 0 0,1-1 0 0 0,-1 1 0 0 0,1-1-1 0 0,0 0 1 0 0,3 4 0 0 0,-3-4-190 0 0,1-1 0 0 0,-1 1 0 0 0,1-1 0 0 0,0 1 0 0 0,0-1 0 0 0,-1 0 0 0 0,1 0 0 0 0,0 0 0 0 0,0-1 0 0 0,0 1 0 0 0,0-1 0 0 0,0 1 0 0 0,0-1 0 0 0,0 0 0 0 0,0 0 0 0 0,0 0 0 0 0,0-1 0 0 0,0 1 0 0 0,0-1 0 0 0,0 1 0 0 0,-1-1 0 0 0,1 0 0 0 0,0 0 0 0 0,0-1 0 0 0,-1 1 0 0 0,1 0 0 0 0,0-1 0 0 0,-1 0 0 0 0,1 1 1 0 0,-1-1-1 0 0,0 0 0 0 0,0 0 0 0 0,0 0 0 0 0,3-4 0 0 0,2-4-29 0 0,0 1 0 0 0,0-2-1 0 0,-1 1 1 0 0,0-1 0 0 0,-1 0 0 0 0,0 0 0 0 0,-1-1 0 0 0,0 1 0 0 0,-1-1 0 0 0,3-17 0 0 0,-5 23-70 0 0,2-12 53 0 0,0 0-1 0 0,-1 0 1 0 0,-1 0-1 0 0,-1 0 1 0 0,-1 0-1 0 0,-4-31 1 0 0,3 43-53 0 0,0 1 0 0 0,-1 0 0 0 0,1 0 0 0 0,-1 0 0 0 0,0 0 1 0 0,0 0-1 0 0,0 1 0 0 0,-1-1 0 0 0,1 1 0 0 0,-1 0 0 0 0,0 0 0 0 0,-1 0 0 0 0,1 1 0 0 0,-1-1 0 0 0,1 1 0 0 0,-1 0 1 0 0,0 1-1 0 0,0-1 0 0 0,0 1 0 0 0,-1 0 0 0 0,1 0 0 0 0,0 0 0 0 0,-1 1 0 0 0,1 0 0 0 0,-1 0 0 0 0,-6 0 0 0 0,5 0-15 0 0,1 1-1 0 0,-1 0 1 0 0,1 0-1 0 0,-1 0 1 0 0,0 1-1 0 0,1 0 0 0 0,0 0 1 0 0,-1 1-1 0 0,1 0 1 0 0,0 0-1 0 0,-1 0 1 0 0,1 1-1 0 0,1 0 0 0 0,-11 6 1 0 0,-93 50-9 0 0,109-59 3 0 0,-9 5 1 0 0,-1-1 0 0 0,1 0 1 0 0,-1-1-1 0 0,0 0 0 0 0,0-1 0 0 0,0 0 0 0 0,0-1 1 0 0,-17 1-1 0 0,26-3 3 0 0,0 0 1 0 0,0 0-1 0 0,0 0 0 0 0,0 0 1 0 0,0 0-1 0 0,0 0 1 0 0,0-1-1 0 0,0 1 0 0 0,0 0 1 0 0,1-1-1 0 0,-1 1 1 0 0,1 0-1 0 0,-1-1 0 0 0,1 1 1 0 0,-1-1-1 0 0,1-1 1 0 0,-9-30 41 0 0,-1-20 39 0 0,0 6 162 0 0,-6-75 0 0 0,15 77-53 0 0,0 9 468 0 0,-10-67 0 0 0,10 100-629 0 0,0 0 47 0 0,1 0 0 0 0,-1 0 1 0 0,1-1-1 0 0,-1 1 0 0 0,1 0 1 0 0,0 0-1 0 0,0 0 0 0 0,1-5 1 0 0,-1 8-68 0 0,1-1 1 0 0,-1 0 0 0 0,1 0-1 0 0,-1 0 1 0 0,1 0 0 0 0,0 0-1 0 0,-1 0 1 0 0,1 1 0 0 0,0-1-1 0 0,0 0 1 0 0,0 1 0 0 0,-1-1 0 0 0,1 0-1 0 0,0 1 1 0 0,0-1 0 0 0,0 1-1 0 0,0 0 1 0 0,0-1 0 0 0,0 1-1 0 0,0 0 1 0 0,0-1 0 0 0,0 1-1 0 0,0 0 1 0 0,0 0 0 0 0,0 0-1 0 0,0 0 1 0 0,0 0 0 0 0,0 0-1 0 0,0 0 1 0 0,1 0 0 0 0,54 1 51 0 0,103-14 1 0 0,-154 12-60 0 0,3-1-90 0 0,-1 0 0 0 0,0 1-1 0 0,1 0 1 0 0,-1 1 0 0 0,1 0 0 0 0,-1 0-1 0 0,1 0 1 0 0,-1 1 0 0 0,11 2-1 0 0,47 14-5976 0 0,-49-9 4255 0 0,-2-4-541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5.740"/>
    </inkml:context>
    <inkml:brush xml:id="br0">
      <inkml:brushProperty name="width" value="0.1" units="cm"/>
      <inkml:brushProperty name="height" value="0.1" units="cm"/>
    </inkml:brush>
  </inkml:definitions>
  <inkml:trace contextRef="#ctx0" brushRef="#br0">236 834 3977 0 0,'1'6'543'0'0,"1"0"-1"0"0,-1 0 1 0 0,1 0 0 0 0,1 0-1 0 0,-1 0 1 0 0,1 0-1 0 0,0 0 1 0 0,0-1 0 0 0,1 1-1 0 0,8 9 1 0 0,-9-12-243 0 0,0 1 1 0 0,0-1-1 0 0,1 0 0 0 0,-1 0 0 0 0,1 0 1 0 0,0-1-1 0 0,0 1 0 0 0,0-1 0 0 0,0 0 0 0 0,0 0 1 0 0,1 0-1 0 0,-1 0 0 0 0,1-1 0 0 0,-1 0 1 0 0,8 1-1 0 0,-9-2-192 0 0,-1-1 0 0 0,1 1 0 0 0,0-1 0 0 0,-1 0 0 0 0,1 1 1 0 0,-1-1-1 0 0,1-1 0 0 0,-1 1 0 0 0,0 0 0 0 0,1-1 0 0 0,-1 1 0 0 0,0-1 0 0 0,0 1 1 0 0,0-1-1 0 0,0 0 0 0 0,2-2 0 0 0,8-7 338 0 0,-7 6-274 0 0,0 0-1 0 0,0-1 1 0 0,0 0 0 0 0,-1 0-1 0 0,1 0 1 0 0,-2 0-1 0 0,1-1 1 0 0,-1 1-1 0 0,4-11 1 0 0,0 1 34 0 0,-2 4 15 0 0,0-2 0 0 0,4-19 0 0 0,0-1 66 0 0,-4 13-27 0 0,6-45-1 0 0,-8 42-150 0 0,-2 9-60 0 0,-1 1 0 0 0,-1-1 1 0 0,0 0-1 0 0,-1 1 1 0 0,0-1-1 0 0,-5-15 0 0 0,4 17-14 0 0,-4-10-3 0 0,0 1 0 0 0,-1 0 1 0 0,-2 0-1 0 0,0 1 1 0 0,-1 0-1 0 0,-1 0 0 0 0,-1 1 1 0 0,-1 1-1 0 0,-23-24 0 0 0,-15-12-14 0 0,-94-77 0 0 0,134 122-92 0 0,-1 0 0 0 0,0 1 0 0 0,0 0 1 0 0,-1 1-1 0 0,0 0 0 0 0,-20-7 0 0 0,32 15-125 0 0,-1-1-1 0 0,1 1 0 0 0,0 0 0 0 0,-1 0 1 0 0,1 0-1 0 0,-1 0 0 0 0,1 0 0 0 0,-5 1 1 0 0,7-1 41 0 0,-1 0-1 0 0,0 0 1 0 0,1 1 0 0 0,-1-1 0 0 0,0 0 0 0 0,1 0 0 0 0,-1 0-1 0 0,1 1 1 0 0,-1-1 0 0 0,0 0 0 0 0,1 1 0 0 0,-1-1 0 0 0,1 1-1 0 0,-1-1 1 0 0,1 1 0 0 0,-1-1 0 0 0,1 1 0 0 0,-1-1 0 0 0,1 1-1 0 0,-1-1 1 0 0,1 1 0 0 0,0-1 0 0 0,-1 1 0 0 0,1 0 0 0 0,0-1-1 0 0,0 1 1 0 0,-1 0 0 0 0,1-1 0 0 0,0 2 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6.243"/>
    </inkml:context>
    <inkml:brush xml:id="br0">
      <inkml:brushProperty name="width" value="0.1" units="cm"/>
      <inkml:brushProperty name="height" value="0.1" units="cm"/>
    </inkml:brush>
  </inkml:definitions>
  <inkml:trace contextRef="#ctx0" brushRef="#br0">44 169 6137 0 0,'-1'-1'211'0'0,"0"1"-1"0"0,-1-1 0 0 0,1 1 1 0 0,0-1-1 0 0,0 1 0 0 0,-1 0 1 0 0,1 0-1 0 0,0 0 0 0 0,-1-1 1 0 0,1 1-1 0 0,0 0 0 0 0,-1 0 1 0 0,1 1-1 0 0,0-1 0 0 0,-1 0 1 0 0,1 0-1 0 0,0 1 0 0 0,0-1 1 0 0,-1 1-1 0 0,1-1 0 0 0,0 1 1 0 0,0-1-1 0 0,0 1 0 0 0,0 0 1 0 0,0 0-1 0 0,0-1 0 0 0,0 1 1 0 0,0 0-1 0 0,0 0 0 0 0,0 0 1 0 0,0 0-1 0 0,0 0 1 0 0,1 0-1 0 0,-1 0 0 0 0,0 0 1 0 0,1 1-1 0 0,-1-1 0 0 0,1 0 1 0 0,-1 0-1 0 0,1 1 0 0 0,0-1 1 0 0,-1 1-1 0 0,27 1 2270 0 0,31-6-1270 0 0,83-15-1 0 0,-108 13-1011 0 0,120-28 412 0 0,-145 31-592 0 0,34-10 99 0 0,71-32 1 0 0,-51 19-71 0 0,5 1-1357 0 0,-65 24 1152 0 0,-1 0 0 0 0,1-1-1 0 0,0 1 1 0 0,0-1 0 0 0,0 1 0 0 0,-1-1 0 0 0,1 1-1 0 0,0-1 1 0 0,0 0 0 0 0,-1 1 0 0 0,1-1 0 0 0,0 0 0 0 0,-1 1-1 0 0,1-1 1 0 0,-1 0 0 0 0,1 0 0 0 0,-1 0 0 0 0,1 0-1 0 0,6-9-1886 0 0,3 5 676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6.592"/>
    </inkml:context>
    <inkml:brush xml:id="br0">
      <inkml:brushProperty name="width" value="0.1" units="cm"/>
      <inkml:brushProperty name="height" value="0.1" units="cm"/>
    </inkml:brush>
  </inkml:definitions>
  <inkml:trace contextRef="#ctx0" brushRef="#br0">71 1 7794 0 0,'-60'27'7137'0'0,"60"-27"-7044"0"0,-1 0 0 0 0,1 1 0 0 0,-1-1-1 0 0,0 0 1 0 0,1 0 0 0 0,-1 1 0 0 0,1-1-1 0 0,-1 1 1 0 0,1-1 0 0 0,-1 0 0 0 0,1 1 0 0 0,-1-1-1 0 0,1 1 1 0 0,0-1 0 0 0,-1 1 0 0 0,1-1-1 0 0,0 1 1 0 0,-1-1 0 0 0,1 1 0 0 0,0 0 0 0 0,0-1-1 0 0,-1 1 1 0 0,1-1 0 0 0,0 1 0 0 0,0 0-1 0 0,0-1 1 0 0,0 2 0 0 0,0-2-24 0 0,0 1-1 0 0,1 0 1 0 0,-1 0 0 0 0,1 0-1 0 0,-1-1 1 0 0,1 1 0 0 0,-1 0-1 0 0,1-1 1 0 0,0 1 0 0 0,-1 0-1 0 0,1-1 1 0 0,0 1-1 0 0,-1-1 1 0 0,1 1 0 0 0,0-1-1 0 0,1 1 1 0 0,37 13 487 0 0,-36-13-399 0 0,116 36 710 0 0,-44-7-631 0 0,20 6-108 0 0,-55-28-111 0 0,-31-7-11 0 0,0 0 1 0 0,-1 1 0 0 0,1 0-1 0 0,-1 1 1 0 0,9 3-1 0 0,-15-4 4 0 0,1-1 0 0 0,-1 1 0 0 0,1-1 0 0 0,-1 1 0 0 0,0 0 0 0 0,0 0 0 0 0,0 0 0 0 0,0 0 0 0 0,0 0 0 0 0,0 1 0 0 0,0-1 0 0 0,-1 0 0 0 0,0 1-1 0 0,1 0 1 0 0,-1-1 0 0 0,0 1 0 0 0,0 0 0 0 0,0-1 0 0 0,1 6 0 0 0,0 4 69 0 0,-1 0-1 0 0,0 1 1 0 0,-1-1-1 0 0,0 0 1 0 0,-1 0 0 0 0,0 1-1 0 0,-1-1 1 0 0,0 0-1 0 0,-1 0 1 0 0,-6 16 0 0 0,0-4 69 0 0,-2 0 1 0 0,0-1-1 0 0,-27 41 1 0 0,25-46-232 0 0,-2 0 0 0 0,-23 23 0 0 0,29-29-1472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7.532"/>
    </inkml:context>
    <inkml:brush xml:id="br0">
      <inkml:brushProperty name="width" value="0.1" units="cm"/>
      <inkml:brushProperty name="height" value="0.1" units="cm"/>
    </inkml:brush>
  </inkml:definitions>
  <inkml:trace contextRef="#ctx0" brushRef="#br0">399 1076 4441 0 0,'-5'2'1388'0'0,"4"-2"-1105"0"0,-1 1 0 0 0,1-1 1 0 0,-1 1-1 0 0,1-1 0 0 0,0 1 0 0 0,-1 0 0 0 0,1-1 0 0 0,0 1 0 0 0,-14 13 6100 0 0,14-14-6348 0 0,1 0 0 0 0,0-1 1 0 0,0 1-1 0 0,-1 0 0 0 0,1-1 0 0 0,0 1 0 0 0,0-1 0 0 0,-1 1 1 0 0,1 0-1 0 0,0-1 0 0 0,0 1 0 0 0,0-1 0 0 0,0 1 0 0 0,0 0 1 0 0,0-1-1 0 0,0 1 0 0 0,0-1 0 0 0,0 1 0 0 0,0-1 0 0 0,0 1 1 0 0,0 0-1 0 0,0-1 0 0 0,0 1 0 0 0,0-1 0 0 0,0 1 0 0 0,0-1 1 0 0,1 0-1 0 0,30-98 1843 0 0,-7 25-1294 0 0,-5-9-260 0 0,-4 0 0 0 0,-3 0 0 0 0,1-134 0 0 0,-12 181-295 0 0,1-10 33 0 0,-2 0 0 0 0,-10-75 0 0 0,8 108-50 0 0,-2 0 1 0 0,1 1-1 0 0,-1-1 1 0 0,-1 1 0 0 0,0 0-1 0 0,-1 0 1 0 0,0 0 0 0 0,-1 1-1 0 0,-14-18 1 0 0,17 24-21 0 0,-1 0 0 0 0,1 0-1 0 0,-1 1 1 0 0,0 0 0 0 0,0 0 0 0 0,0 0 0 0 0,-1 0-1 0 0,0 1 1 0 0,1 0 0 0 0,-1 0 0 0 0,0 0 0 0 0,0 1 0 0 0,-1 0-1 0 0,1 0 1 0 0,0 1 0 0 0,-1 0 0 0 0,1 0 0 0 0,-1 0 0 0 0,1 1-1 0 0,-14 0 1 0 0,14 1-6 0 0,-1-1 0 0 0,1 1 0 0 0,-1 1 0 0 0,1-1 0 0 0,0 1 0 0 0,0 0 0 0 0,0 1 0 0 0,0-1 0 0 0,0 1 0 0 0,0 0 0 0 0,1 1 0 0 0,0-1 0 0 0,-8 7 0 0 0,-8 7-34 0 0,7-8 17 0 0,2 1 0 0 0,-1 0 1 0 0,1 1-1 0 0,1 1 1 0 0,0 0-1 0 0,-14 21 0 0 0,10-10-35 0 0,-15 35 0 0 0,26-49 51 0 0,0 1 0 0 0,1-1 0 0 0,1 1 1 0 0,-1 0-1 0 0,1 0 0 0 0,1 0 0 0 0,0 15 1 0 0,1-18 7 0 0,1-1 1 0 0,1 0-1 0 0,-1 1 0 0 0,1-1 1 0 0,0 0-1 0 0,1 0 1 0 0,0 0-1 0 0,0 0 1 0 0,0 0-1 0 0,0 0 0 0 0,1-1 1 0 0,5 6-1 0 0,-2-2 1 0 0,0-1 0 0 0,0 0 0 0 0,1-1 0 0 0,0 0 0 0 0,0 0 0 0 0,1 0 0 0 0,12 6 0 0 0,-16-10-69 0 0,0-1 1 0 0,1 0-1 0 0,-1 0 0 0 0,1 0 0 0 0,0 0 0 0 0,0-1 0 0 0,-1 0 0 0 0,1 0 1 0 0,0-1-1 0 0,0 0 0 0 0,0 0 0 0 0,0 0 0 0 0,0 0 0 0 0,0-1 0 0 0,0 0 0 0 0,-1-1 1 0 0,1 1-1 0 0,0-1 0 0 0,-1 0 0 0 0,1 0 0 0 0,-1-1 0 0 0,0 0 0 0 0,0 0 1 0 0,0 0-1 0 0,0 0 0 0 0,0-1 0 0 0,0 0 0 0 0,4-5 0 0 0,40-49-2696 0 0,-33 35 1439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8.545"/>
    </inkml:context>
    <inkml:brush xml:id="br0">
      <inkml:brushProperty name="width" value="0.1" units="cm"/>
      <inkml:brushProperty name="height" value="0.1" units="cm"/>
    </inkml:brush>
  </inkml:definitions>
  <inkml:trace contextRef="#ctx0" brushRef="#br0">415 1068 1680 0 0,'7'10'2144'0'0,"-4"-7"-1291"0"0,-1-1-1 0 0,0 1 1 0 0,-1 0-1 0 0,1 0 1 0 0,0 0-1 0 0,1 5 1 0 0,-3-7-750 0 0,0-1 1 0 0,0 1 0 0 0,0 0 0 0 0,0-1 0 0 0,0 1-1 0 0,0 0 1 0 0,0-1 0 0 0,0 1 0 0 0,0-1-1 0 0,-1 1 1 0 0,1-1 0 0 0,0 1 0 0 0,0 0-1 0 0,-1-1 1 0 0,1 1 0 0 0,0-1 0 0 0,-1 1 0 0 0,1-1-1 0 0,0 1 1 0 0,-1-1 0 0 0,1 0 0 0 0,-1 1-1 0 0,1-1 1 0 0,-1 1 0 0 0,1-1 0 0 0,-1 0-1 0 0,1 0 1 0 0,-1 1 0 0 0,0-1 0 0 0,1 0-1 0 0,-1 0 1 0 0,1 1 0 0 0,-1-1 0 0 0,0 0 0 0 0,1 0-1 0 0,-1 0 1 0 0,1 0 0 0 0,-1 0 0 0 0,0 0-1 0 0,1 0 1 0 0,-1 0 0 0 0,0-1 0 0 0,-5 1 128 0 0,-1-1 1 0 0,1-1 0 0 0,0 1 0 0 0,0-1 0 0 0,0 0-1 0 0,1-1 1 0 0,-1 1 0 0 0,0-1 0 0 0,1 0-1 0 0,-10-8 1 0 0,-13-9-151 0 0,1-1-1 0 0,1-1 0 0 0,0-2 0 0 0,2 0 1 0 0,1-2-1 0 0,1 0 0 0 0,2-1 1 0 0,0-2-1 0 0,2 0 0 0 0,1-1 0 0 0,1 0 1 0 0,2-2-1 0 0,1 1 0 0 0,1-2 1 0 0,2 0-1 0 0,2 0 0 0 0,0-1 0 0 0,3 1 1 0 0,0-2-1 0 0,1-61 0 0 0,6 52-320 0 0,1 0 1 0 0,14-75-1 0 0,-12 100-287 0 0,0 1 0 0 0,1-1 0 0 0,1 1 0 0 0,0 0 0 0 0,2 1 0 0 0,0 0 0 0 0,1 0 0 0 0,21-26 0 0 0,-8 17-806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9.357"/>
    </inkml:context>
    <inkml:brush xml:id="br0">
      <inkml:brushProperty name="width" value="0.1" units="cm"/>
      <inkml:brushProperty name="height" value="0.1" units="cm"/>
    </inkml:brush>
  </inkml:definitions>
  <inkml:trace contextRef="#ctx0" brushRef="#br0">54 167 4057 0 0,'-6'-2'1223'0'0,"0"0"0"0"0,0 1 0 0 0,0-1 0 0 0,0 1 0 0 0,0 1 1 0 0,-11-1-1 0 0,17 1-1172 0 0,0 0 0 0 0,0 0 0 0 0,0 0 0 0 0,0 1 0 0 0,-1-1 0 0 0,1 0 0 0 0,0 0 0 0 0,0 0 0 0 0,0 1 0 0 0,0-1 0 0 0,0 0 0 0 0,0 0 0 0 0,0 0 0 0 0,0 1 1 0 0,0-1-1 0 0,0 0 0 0 0,0 0 0 0 0,0 0 0 0 0,0 1 0 0 0,0-1 0 0 0,1 0 0 0 0,-1 0 0 0 0,0 0 0 0 0,0 1 0 0 0,0-1 0 0 0,0 0 0 0 0,0 0 0 0 0,0 0 0 0 0,0 0 0 0 0,1 1 0 0 0,-1-1 0 0 0,0 0 1 0 0,0 0-1 0 0,0 0 0 0 0,0 0 0 0 0,0 0 0 0 0,1 0 0 0 0,-1 0 0 0 0,0 1 0 0 0,0-1 0 0 0,0 0 0 0 0,1 0 0 0 0,-1 0 0 0 0,0 0 0 0 0,0 0 0 0 0,0 0 0 0 0,1 0 0 0 0,-1 0 0 0 0,0 0 0 0 0,0 0 1 0 0,0 0-1 0 0,1 0 0 0 0,-1 0 0 0 0,0 0 0 0 0,0 0 0 0 0,0 0 0 0 0,1 0 0 0 0,-1 0 0 0 0,0-1 0 0 0,3 0 55 0 0,0 0 1 0 0,0 0-1 0 0,0 1 0 0 0,0-1 0 0 0,0 1 1 0 0,0-1-1 0 0,1 1 0 0 0,3 0 0 0 0,11-1 240 0 0,3-5-139 0 0,0-2 1 0 0,-1 0 0 0 0,0-1-1 0 0,0 0 1 0 0,-1-2 0 0 0,28-20-1 0 0,26-19 68 0 0,-70 48-275 0 0,1-2 27 0 0,1 1 1 0 0,-1 0-1 0 0,1 0 1 0 0,0 1-1 0 0,-1-1 1 0 0,8-1-1 0 0,-11 3-16 0 0,0 1 0 0 0,-1 0-1 0 0,1 0 1 0 0,0 0 0 0 0,0 0-1 0 0,0 0 1 0 0,-1 0 0 0 0,1 0 0 0 0,0 0-1 0 0,0 0 1 0 0,0 0 0 0 0,-1 0 0 0 0,1 1-1 0 0,0-1 1 0 0,0 0 0 0 0,-1 1-1 0 0,1-1 1 0 0,0 0 0 0 0,1 2 0 0 0,-1-1 7 0 0,0 0 1 0 0,0 0 0 0 0,-1 0 0 0 0,1 0-1 0 0,0 1 1 0 0,0-1 0 0 0,-1 0 0 0 0,1 1 0 0 0,0-1-1 0 0,-1 1 1 0 0,0-1 0 0 0,1 1 0 0 0,-1-1-1 0 0,0 3 1 0 0,24 351 1910 0 0,-22-290-1752 0 0,-9 134 207 0 0,0-91-295 0 0,-6 65-1282 0 0,13-173 1119 0 0,0 1 0 0 0,0-1 0 0 0,0 0 0 0 0,0 1 0 0 0,0-1 0 0 0,0 0 0 0 0,0 1 0 0 0,-1-1 0 0 0,1 0 0 0 0,0 0 0 0 0,0 1 0 0 0,0-1 0 0 0,0 0 0 0 0,0 1 0 0 0,0-1 1 0 0,0 0-1 0 0,-1 0 0 0 0,1 1 0 0 0,0-1 0 0 0,0 0 0 0 0,0 0 0 0 0,-1 1 0 0 0,1-1 0 0 0,0 0 0 0 0,0 0 0 0 0,-1 0 0 0 0,1 0 0 0 0,0 1 0 0 0,0-1 0 0 0,-1 0 0 0 0,1 0 0 0 0,0 0 0 0 0,-1 0 0 0 0,1 0 0 0 0,0 0 0 0 0,-1 0 1 0 0,1 0-1 0 0,0 0 0 0 0,0 0 0 0 0,-1 0 0 0 0,1 0 0 0 0,0 0 0 0 0,-1 0 0 0 0,1 0 0 0 0,0 0 0 0 0,-1 0 0 0 0,1 0 0 0 0,0 0 0 0 0,0 0 0 0 0,-1 0 0 0 0,1-1 0 0 0,-11-10-2522 0 0,10 2 1151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59.689"/>
    </inkml:context>
    <inkml:brush xml:id="br0">
      <inkml:brushProperty name="width" value="0.1" units="cm"/>
      <inkml:brushProperty name="height" value="0.1" units="cm"/>
    </inkml:brush>
  </inkml:definitions>
  <inkml:trace contextRef="#ctx0" brushRef="#br0">51 148 5249 0 0,'-4'-2'838'0'0,"0"0"-1"0"0,0 0 1 0 0,0 0 0 0 0,-1 1 0 0 0,1-1-1 0 0,-5 0 1 0 0,4 1 104 0 0,4 1-827 0 0,1 0 0 0 0,-1 0 0 0 0,1 0 0 0 0,-1 0 1 0 0,1-1-1 0 0,-1 1 0 0 0,1 0 0 0 0,-1 0 0 0 0,1 0 1 0 0,-1 0-1 0 0,1-1 0 0 0,-1 1 0 0 0,1 0 1 0 0,0-1-1 0 0,-1 1 0 0 0,1 0 0 0 0,0-1 0 0 0,-1 1 1 0 0,1 0-1 0 0,0-1 0 0 0,-1 1 0 0 0,1-1 0 0 0,0 1 1 0 0,0 0-1 0 0,-1-1 0 0 0,1 1 0 0 0,0-1 0 0 0,0 1 1 0 0,0-1-1 0 0,-1 0 0 0 0,2 0 9 0 0,-1 0 0 0 0,0 0 1 0 0,0 0-1 0 0,1 0 0 0 0,-1 0 0 0 0,1 0 0 0 0,-1 0 0 0 0,1 0 1 0 0,-1 0-1 0 0,1 0 0 0 0,0 0 0 0 0,-1 0 0 0 0,2-1 0 0 0,2-1 57 0 0,-1 0 0 0 0,1-1 0 0 0,0 1 0 0 0,0 0-1 0 0,6-3 1 0 0,22-6 253 0 0,0 2 0 0 0,40-9 0 0 0,6-1-1166 0 0,-55 14-700 0 0,19-7-2448 0 0,-28 7 1984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0.005"/>
    </inkml:context>
    <inkml:brush xml:id="br0">
      <inkml:brushProperty name="width" value="0.1" units="cm"/>
      <inkml:brushProperty name="height" value="0.1" units="cm"/>
    </inkml:brush>
  </inkml:definitions>
  <inkml:trace contextRef="#ctx0" brushRef="#br0">47 0 6121 0 0,'-10'27'3119'0'0,"7"-19"-2651"0"0,0 0-1 0 0,0 0 1 0 0,1 0-1 0 0,0 0 0 0 0,0 0 1 0 0,0 12-1 0 0,2 13 1223 0 0,10 63-1 0 0,-3-30-423 0 0,-5-35-894 0 0,-3 1-1 0 0,0-1 1 0 0,-2 0-1 0 0,-13 59 1 0 0,16-88-314 0 0,-5 12-338 0 0,5-13 248 0 0,0-1 0 0 0,0 0 0 0 0,0 1 0 0 0,0-1 0 0 0,-1 0 0 0 0,1 1 0 0 0,0-1 0 0 0,0 0 0 0 0,0 0 0 0 0,-1 1 0 0 0,1-1 0 0 0,0 0 0 0 0,0 0 0 0 0,-1 0 0 0 0,1 1 0 0 0,0-1 0 0 0,-1 0 0 0 0,1 0 0 0 0,0 0 0 0 0,-1 0 0 0 0,1 0-1 0 0,0 0 1 0 0,-1 0 0 0 0,1 1 0 0 0,0-1 0 0 0,-1 0 0 0 0,1 0 0 0 0,0 0 0 0 0,-1 0 0 0 0,1 0 0 0 0,0-1 0 0 0,-1 1 0 0 0,1 0 0 0 0,0 0 0 0 0,-1 0 0 0 0,1 0 0 0 0,0 0 0 0 0,-1-1 0 0 0,1 1-89 0 0,-1-1-1 0 0,1 1 1 0 0,0-1 0 0 0,0 1 0 0 0,0-1 0 0 0,-1 0-1 0 0,1 1 1 0 0,0-1 0 0 0,0 1 0 0 0,0-1 0 0 0,0 0-1 0 0,0 1 1 0 0,0-1 0 0 0,0 0 0 0 0,0 1 0 0 0,0-1-1 0 0,1 1 1 0 0,-1-1 0 0 0,0 0 0 0 0,0 1 0 0 0,0-1-1 0 0,1 1 1 0 0,-1-1 0 0 0,0 1 0 0 0,1-2 0 0 0,7-13-1211 0 0,3 5-287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9.733"/>
    </inkml:context>
    <inkml:brush xml:id="br0">
      <inkml:brushProperty name="width" value="0.1" units="cm"/>
      <inkml:brushProperty name="height" value="0.1" units="cm"/>
    </inkml:brush>
  </inkml:definitions>
  <inkml:trace contextRef="#ctx0" brushRef="#br0">65 0 2577 0 0,'-65'4'9273'0'0,"69"0"-7821"0"0,4 2-351 0 0,-8-6-1085 0 0,11 7 350 0 0,1-1 1 0 0,-1 0-1 0 0,1 0 1 0 0,14 4-1 0 0,9 4 111 0 0,-26-9-382 0 0,55 23 682 0 0,-1 3 0 0 0,112 76-1 0 0,89 83 449 0 0,-214-158-912 0 0,99 46 0 0 0,63 11 261 0 0,-172-73-467 0 0,196 69 486 0 0,-159-55-240 0 0,80 42 0 0 0,-127-57-256 0 0,46 25 150 0 0,-40-21-34 0 0,66 27 0 0 0,-19-16 6 0 0,-64-22-187 0 0,-20-8-42 0 0,1 0 1 0 0,0 0-1 0 0,0 0 0 0 0,0 0 0 0 0,0 0 0 0 0,0 0 0 0 0,0-1 1 0 0,0 1-1 0 0,0 0 0 0 0,0 0 0 0 0,0 0 0 0 0,0 0 1 0 0,1 0-1 0 0,-1-1 0 0 0,0 1 0 0 0,0 0 0 0 0,0 0 1 0 0,0 0-1 0 0,0 0 0 0 0,0 0 0 0 0,0 0 0 0 0,0-1 1 0 0,0 1-1 0 0,0 0 0 0 0,0 0 0 0 0,0 0 0 0 0,1 0 0 0 0,-1 0 1 0 0,0 0-1 0 0,0 0 0 0 0,-6-2-285 0 0,1 0-1 0 0,-1-1 1 0 0,1 1 0 0 0,-1-1-1 0 0,1 0 1 0 0,0 0 0 0 0,0-1 0 0 0,0 1-1 0 0,-6-8 1 0 0,-14-9-1221 0 0,10 9 545 0 0,1-1 1 0 0,1 0-1 0 0,0-1 1 0 0,-16-22-1 0 0,23 28 659 0 0,-17-21-1032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0.641"/>
    </inkml:context>
    <inkml:brush xml:id="br0">
      <inkml:brushProperty name="width" value="0.1" units="cm"/>
      <inkml:brushProperty name="height" value="0.1" units="cm"/>
    </inkml:brush>
  </inkml:definitions>
  <inkml:trace contextRef="#ctx0" brushRef="#br0">300 878 3985 0 0,'-2'2'459'0'0,"0"0"-1"0"0,0-1 1 0 0,-1 1 0 0 0,1-1 0 0 0,-1 0-1 0 0,1 0 1 0 0,-1 0 0 0 0,0 0 0 0 0,0 0-1 0 0,1 0 1 0 0,-1-1 0 0 0,0 1 0 0 0,0-1 0 0 0,0 0-1 0 0,1 1 1 0 0,-1-1 0 0 0,0-1 0 0 0,-5 0-1 0 0,7 1-395 0 0,1-1-1 0 0,-1 1 0 0 0,0-1 1 0 0,1 0-1 0 0,-1 1 0 0 0,1-1 0 0 0,-1 0 1 0 0,1 1-1 0 0,-1-1 0 0 0,1 0 1 0 0,-1 0-1 0 0,1 0 0 0 0,0 1 0 0 0,-1-1 1 0 0,1 0-1 0 0,0 0 0 0 0,0 0 1 0 0,-1 0-1 0 0,1 0 0 0 0,0 1 0 0 0,0-1 1 0 0,0 0-1 0 0,0-2 0 0 0,1-26 601 0 0,0 25-556 0 0,8-66 543 0 0,3 1 0 0 0,3 1 1 0 0,24-68-1 0 0,15-61-351 0 0,-50 180-272 0 0,-1 0 0 0 0,-1-1 0 0 0,0 1-1 0 0,-1-1 1 0 0,-1 1 0 0 0,-3-27-1 0 0,2 37-4 0 0,-1 0 0 0 0,1 1 0 0 0,-1-1 0 0 0,0 0 0 0 0,-1 1 0 0 0,0-1 0 0 0,0 1 0 0 0,0 0 0 0 0,-1 0 0 0 0,1 0 0 0 0,-2 0 0 0 0,1 1 0 0 0,0-1 0 0 0,-1 1 0 0 0,0 0 0 0 0,0 0 0 0 0,-1 1 0 0 0,-10-7 0 0 0,7 6-7 0 0,1 0 1 0 0,-1 1 0 0 0,1 1-1 0 0,-1-1 1 0 0,0 1 0 0 0,0 1 0 0 0,-1 0-1 0 0,1 0 1 0 0,0 0 0 0 0,-1 2 0 0 0,1-1-1 0 0,-16 2 1 0 0,18 0-32 0 0,0 0 0 0 0,1 0 0 0 0,-1 1 0 0 0,1 0 0 0 0,0 0-1 0 0,0 1 1 0 0,0-1 0 0 0,0 2 0 0 0,0-1 0 0 0,0 0 0 0 0,1 1 0 0 0,-1 0 0 0 0,1 1 0 0 0,0-1 0 0 0,1 1 0 0 0,-1 0-1 0 0,1 0 1 0 0,-6 9 0 0 0,0 0-67 0 0,1 1 0 0 0,-12 27 0 0 0,18-36 56 0 0,1 1-1 0 0,0-1 0 0 0,0 1 1 0 0,1-1-1 0 0,0 1 0 0 0,0 0 1 0 0,1 0-1 0 0,-1-1 0 0 0,1 1 1 0 0,1 8-1 0 0,1-9 6 0 0,-1-1-1 0 0,1 1 1 0 0,0-1 0 0 0,1 1 0 0 0,-1-1-1 0 0,1 0 1 0 0,0 0 0 0 0,0 0 0 0 0,8 8-1 0 0,-4-4-4 0 0,2 0 0 0 0,-1-1-1 0 0,18 14 1 0 0,0-6-8 0 0,0 0 0 0 0,1-2 0 0 0,44 17 0 0 0,90 23-12 0 0,-13-5 174 0 0,-138-45-103 0 0,-1-2 14 0 0,-1 1 0 0 0,0 0 0 0 0,0 1-1 0 0,0-1 1 0 0,0 2 0 0 0,-1-1-1 0 0,0 1 1 0 0,0 0 0 0 0,0 0 0 0 0,0 1-1 0 0,6 7 1 0 0,-8-6 38 0 0,-1 0-1 0 0,1 0 0 0 0,-1 0 1 0 0,0 1-1 0 0,-1 0 0 0 0,0-1 1 0 0,0 1-1 0 0,-1 0 0 0 0,1 1 1 0 0,-2-1-1 0 0,2 9 0 0 0,-2-5 26 0 0,0-1 0 0 0,-1 1-1 0 0,-2 18 1 0 0,2-26-91 0 0,-1-1 1 0 0,1 0-1 0 0,-1 1 0 0 0,0-1 1 0 0,0 0-1 0 0,-1 1 0 0 0,1-1 1 0 0,-1 0-1 0 0,1 0 1 0 0,-1 0-1 0 0,0 0 0 0 0,0 0 1 0 0,-1-1-1 0 0,1 1 0 0 0,0-1 1 0 0,-4 4-1 0 0,-21 18-3 0 0,22-19-45 0 0,1 0 0 0 0,-1-1-1 0 0,0 1 1 0 0,0-1 0 0 0,0 0-1 0 0,-1-1 1 0 0,1 1-1 0 0,-1-1 1 0 0,0 0 0 0 0,-8 3-1 0 0,-49 2-1142 0 0,54-7 868 0 0,1 0 0 0 0,-1 0-1 0 0,0-1 1 0 0,0 0 0 0 0,0-1 0 0 0,1 0 0 0 0,-1 0 0 0 0,0-1 0 0 0,1 0 0 0 0,-1-1 0 0 0,1 0 0 0 0,0 0-1 0 0,0-1 1 0 0,0 1 0 0 0,0-2 0 0 0,1 1 0 0 0,-12-10 0 0 0,-11-7-1141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1.001"/>
    </inkml:context>
    <inkml:brush xml:id="br0">
      <inkml:brushProperty name="width" value="0.1" units="cm"/>
      <inkml:brushProperty name="height" value="0.1" units="cm"/>
    </inkml:brush>
  </inkml:definitions>
  <inkml:trace contextRef="#ctx0" brushRef="#br0">392 1272 6521 0 0,'0'1'118'0'0,"0"-1"-1"0"0,-1 1 0 0 0,1 0 0 0 0,-1-1 0 0 0,1 1 0 0 0,0-1 1 0 0,-1 1-1 0 0,1 0 0 0 0,0-1 0 0 0,-1 1 0 0 0,1 0 1 0 0,0-1-1 0 0,0 1 0 0 0,0 0 0 0 0,0-1 0 0 0,0 1 0 0 0,0 0 1 0 0,0-1-1 0 0,0 1 0 0 0,0 0 0 0 0,0 0 0 0 0,0-1 1 0 0,0 1-1 0 0,0 0 0 0 0,1-1 0 0 0,-1 1 0 0 0,0 0 0 0 0,0-1 1 0 0,1 1-1 0 0,-1 0 0 0 0,1-1 0 0 0,-1 1 0 0 0,0-1 0 0 0,1 1 1 0 0,-1-1-1 0 0,1 1 0 0 0,-1-1 0 0 0,1 1 0 0 0,-1-1 1 0 0,1 1-1 0 0,0-1 0 0 0,-1 0 0 0 0,1 1 0 0 0,0-1 0 0 0,-1 0 1 0 0,1 0-1 0 0,1 1 0 0 0,-1-1-16 0 0,0 1-1 0 0,1 0 1 0 0,-1-1 0 0 0,0 1-1 0 0,1-1 1 0 0,-1 0 0 0 0,0 0-1 0 0,1 1 1 0 0,-1-1 0 0 0,0 0-1 0 0,1 0 1 0 0,-1 0 0 0 0,0 0-1 0 0,1 0 1 0 0,-1-1 0 0 0,1 1-1 0 0,-1 0 1 0 0,0-1 0 0 0,0 1-1 0 0,1-1 1 0 0,-1 1 0 0 0,0-1-1 0 0,0 0 1 0 0,1 1 0 0 0,-1-1-1 0 0,0 0 1 0 0,2-1 0 0 0,2-6 179 0 0,-1 1 0 0 0,1-1 0 0 0,-1 0 1 0 0,-1 0-1 0 0,1 0 0 0 0,-1 0 0 0 0,2-13 0 0 0,1-6 231 0 0,2-29 0 0 0,9-190 1162 0 0,-17 211-1555 0 0,-2 0 0 0 0,-1 1 0 0 0,-2-1 0 0 0,-2 1 0 0 0,-11-36-1 0 0,-8-2-69 0 0,-4 2 0 0 0,-2 0 0 0 0,-4 3-1 0 0,-45-65 1 0 0,-4 14-187 0 0,77 108-24 0 0,-1 1 0 0 0,0 0 0 0 0,-1 0-1 0 0,0 1 1 0 0,0 0 0 0 0,-20-10 0 0 0,-35-16-3383 0 0,39 21 615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1.422"/>
    </inkml:context>
    <inkml:brush xml:id="br0">
      <inkml:brushProperty name="width" value="0.1" units="cm"/>
      <inkml:brushProperty name="height" value="0.1" units="cm"/>
    </inkml:brush>
  </inkml:definitions>
  <inkml:trace contextRef="#ctx0" brushRef="#br0">32 1 6441 0 0,'-3'0'884'0'0,"-15"0"1477"0"0,17 0-2234 0 0,1 0 0 0 0,0 0 0 0 0,-1 1 0 0 0,1-1 1 0 0,-1 0-1 0 0,1 0 0 0 0,-1 0 0 0 0,1 0 0 0 0,-1 0 0 0 0,1 0 0 0 0,0 1 0 0 0,-1-1 0 0 0,1 0 0 0 0,-1 0 0 0 0,1 1 0 0 0,0-1 0 0 0,-1 0 0 0 0,1 1 0 0 0,0-1 0 0 0,-1 0 1 0 0,1 1-1 0 0,0-1 0 0 0,0 0 0 0 0,-1 1 0 0 0,1-1 0 0 0,0 1 0 0 0,0-1 0 0 0,0 0 0 0 0,-1 1 0 0 0,1-1 0 0 0,0 2 0 0 0,1-3 112 0 0,0 1-1 0 0,0 0 0 0 0,0 0 1 0 0,0 0-1 0 0,0 0 0 0 0,1 0 1 0 0,-1 0-1 0 0,0 0 1 0 0,0 0-1 0 0,0 1 0 0 0,0-1 1 0 0,0 0-1 0 0,0 1 0 0 0,0-1 1 0 0,0 0-1 0 0,0 1 1 0 0,1 1-1 0 0,28 10 875 0 0,-28-11-960 0 0,19 7 87 0 0,1-2-1 0 0,-1 0 0 0 0,1-2 1 0 0,0 0-1 0 0,1-2 0 0 0,23 1 0 0 0,-17-1-158 0 0,-24-2-355 0 0,0 0 0 0 0,-1 0 0 0 0,1 0 0 0 0,0 0 0 0 0,0-1 0 0 0,0 0 0 0 0,0 0 0 0 0,-1 0 0 0 0,1 0 0 0 0,-1-1 0 0 0,1 0 0 0 0,-1 0 0 0 0,1 0 1 0 0,6-5-1 0 0,-2 2-967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2.437"/>
    </inkml:context>
    <inkml:brush xml:id="br0">
      <inkml:brushProperty name="width" value="0.1" units="cm"/>
      <inkml:brushProperty name="height" value="0.1" units="cm"/>
    </inkml:brush>
  </inkml:definitions>
  <inkml:trace contextRef="#ctx0" brushRef="#br0">9 75 1688 0 0,'-1'-1'503'0'0,"0"-1"0"0"0,0 0 0 0 0,0 0-1 0 0,0 0 1 0 0,0 0 0 0 0,1 0 0 0 0,-1 0-1 0 0,1 0 1 0 0,-1-1 0 0 0,1 1 0 0 0,0 0 0 0 0,0 0-1 0 0,0-4 1 0 0,5-29 2986 0 0,-5 35-3431 0 0,0-1 1 0 0,0 1 0 0 0,1 0-1 0 0,-1-1 1 0 0,0 1-1 0 0,0 0 1 0 0,0-1-1 0 0,0 1 1 0 0,1 0-1 0 0,-1-1 1 0 0,0 1-1 0 0,0 0 1 0 0,1 0-1 0 0,-1-1 1 0 0,0 1-1 0 0,0 0 1 0 0,1 0-1 0 0,-1-1 1 0 0,0 1 0 0 0,1 0-1 0 0,-1 0 1 0 0,0 0-1 0 0,1 0 1 0 0,-1-1-1 0 0,0 1 1 0 0,1 0-1 0 0,-1 0 1 0 0,0 0-1 0 0,1 0 1 0 0,-1 0-1 0 0,0 0 1 0 0,1 0-1 0 0,-1 0 1 0 0,1 0-1 0 0,-1 0 1 0 0,0 0 0 0 0,1 0-1 0 0,-1 0 1 0 0,18 12 1094 0 0,10 21-229 0 0,-5 3-542 0 0,2-1 0 0 0,48 52 0 0 0,-57-71-306 0 0,0-1-1 0 0,1 0 0 0 0,0-1 0 0 0,1-1 0 0 0,1 0 0 0 0,30 14 0 0 0,-43-23-36 0 0,1 0 0 0 0,-1 0 0 0 0,0 0 0 0 0,0 1 0 0 0,-1-1 0 0 0,0 1 0 0 0,1 1 0 0 0,3 5 0 0 0,9 9 399 0 0,-61-12 956 0 0,-28 8-614 0 0,34-7-291 0 0,-50 16 1 0 0,80-22-463 0 0,0 1 1 0 0,0-1-1 0 0,1 1 0 0 0,-1 0 1 0 0,1 1-1 0 0,0-1 0 0 0,0 1 0 0 0,0 1 1 0 0,1-1-1 0 0,-9 11 0 0 0,2 1-131 0 0,1 1 0 0 0,-15 30 0 0 0,24-61-4216 0 0,6 6 3375 0 0,1-2-205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3.304"/>
    </inkml:context>
    <inkml:brush xml:id="br0">
      <inkml:brushProperty name="width" value="0.1" units="cm"/>
      <inkml:brushProperty name="height" value="0.1" units="cm"/>
    </inkml:brush>
  </inkml:definitions>
  <inkml:trace contextRef="#ctx0" brushRef="#br0">33 29 4649 0 0,'-6'-1'1439'0'0,"-14"2"3137"0"0,20-1-4490 0 0,0 0-1 0 0,-1 0 1 0 0,1 1-1 0 0,0-1 1 0 0,-1 0-1 0 0,1 0 1 0 0,0 0 0 0 0,0 0-1 0 0,-1 1 1 0 0,1-1-1 0 0,0 0 1 0 0,-1 0-1 0 0,1 0 1 0 0,0 1-1 0 0,0-1 1 0 0,-1 0 0 0 0,1 0-1 0 0,0 1 1 0 0,0-1-1 0 0,0 0 1 0 0,0 1-1 0 0,-1-1 1 0 0,1 0 0 0 0,0 1-1 0 0,0-1 1 0 0,0 0-1 0 0,0 1 1 0 0,0-1-1 0 0,0 0 1 0 0,0 1 0 0 0,0-1-1 0 0,0 0 1 0 0,0 1-1 0 0,0-1 1 0 0,0 0-1 0 0,0 1 1 0 0,0-1 0 0 0,0 0-1 0 0,0 1 1 0 0,0-1-1 0 0,1 0 1 0 0,-1 1-1 0 0,0-1 1 0 0,0 0-1 0 0,0 1 1 0 0,0-1 0 0 0,1 0-1 0 0,0 2 48 0 0,0-1 0 0 0,1 0 0 0 0,-1 0-1 0 0,1 0 1 0 0,-1 0 0 0 0,1 0 0 0 0,-1 0-1 0 0,1 0 1 0 0,-1-1 0 0 0,1 1 0 0 0,0 0 0 0 0,-1-1-1 0 0,1 1 1 0 0,0-1 0 0 0,-1 0 0 0 0,1 0 0 0 0,3 1-1 0 0,34-1 979 0 0,7-5-460 0 0,0-2 0 0 0,69-20 1 0 0,-106 25-1105 0 0,1 0 0 0 0,-1 1 0 0 0,1 0 0 0 0,9 0 0 0 0,-9-3-816 0 0,-6-1 292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03.965"/>
    </inkml:context>
    <inkml:brush xml:id="br0">
      <inkml:brushProperty name="width" value="0.1" units="cm"/>
      <inkml:brushProperty name="height" value="0.1" units="cm"/>
    </inkml:brush>
  </inkml:definitions>
  <inkml:trace contextRef="#ctx0" brushRef="#br0">21 91 7074 0 0,'0'0'148'0'0,"-1"0"0"0"0,1 1 0 0 0,0-1 0 0 0,-1 1 0 0 0,1-1 0 0 0,0 0 0 0 0,-1 0 0 0 0,1 1 0 0 0,-1-1 0 0 0,1 0 0 0 0,-1 1 0 0 0,1-1 0 0 0,-1 0 0 0 0,1 0 0 0 0,0 0 1 0 0,-1 0-1 0 0,1 0 0 0 0,-1 1 0 0 0,1-1 0 0 0,-1 0 0 0 0,1 0 0 0 0,-1 0 0 0 0,1 0 0 0 0,-1 0 0 0 0,1 0 0 0 0,-1-1 0 0 0,1 1 0 0 0,-1 0 0 0 0,1 0 0 0 0,-1 0 1 0 0,1 0-1 0 0,-1-1 0 0 0,1 1 0 0 0,-1 0 0 0 0,1 0 0 0 0,0-1 0 0 0,-1 1 0 0 0,1 0 0 0 0,-1-1 0 0 0,1 1 0 0 0,0 0 0 0 0,-1-1 0 0 0,1 0 0 0 0,-1 0-17 0 0,1 0 0 0 0,0 0 0 0 0,0 0 0 0 0,0 0 0 0 0,0 0 0 0 0,0-1 0 0 0,0 1-1 0 0,0 0 1 0 0,1 0 0 0 0,-1 0 0 0 0,0 0 0 0 0,1 0 0 0 0,-1 0 0 0 0,0 0 0 0 0,1 0-1 0 0,-1 0 1 0 0,1 0 0 0 0,0 0 0 0 0,-1 0 0 0 0,2-1 0 0 0,2-3 27 0 0,0-1 1 0 0,1 1 0 0 0,0 0-1 0 0,0 0 1 0 0,0 1 0 0 0,1 0-1 0 0,-1-1 1 0 0,1 2 0 0 0,0-1-1 0 0,0 1 1 0 0,1 0-1 0 0,-1 0 1 0 0,1 1 0 0 0,-1 0-1 0 0,1 0 1 0 0,0 0 0 0 0,-1 1-1 0 0,1 0 1 0 0,0 0 0 0 0,9 1-1 0 0,11 0-70 0 0,1 1 0 0 0,-1 1 0 0 0,0 1 0 0 0,0 2 0 0 0,0 1 0 0 0,-1 1 0 0 0,0 1 0 0 0,0 1 0 0 0,36 19 0 0 0,-60-27-85 0 0,20 10 56 0 0,35 26 0 0 0,-50-32-42 0 0,0 1 0 0 0,0 0 0 0 0,-1 0 0 0 0,0 1 0 0 0,-1 0 0 0 0,1 0 0 0 0,-1 0 0 0 0,7 14 0 0 0,-1 3 29 0 0,-1 0 0 0 0,-2 2 1 0 0,0-1-1 0 0,-2 1 0 0 0,7 50 0 0 0,-9-26-18 0 0,-2 0-1 0 0,-5 60 1 0 0,1-82-40 0 0,-1-1 0 0 0,-2 0 0 0 0,0 0 0 0 0,-2 0 0 0 0,-1-1 0 0 0,-1 1 0 0 0,-1-2 0 0 0,-2 0 0 0 0,0 0 0 0 0,-21 30 0 0 0,29-50 1 0 0,-1-1 1 0 0,0 1 0 0 0,0-1-1 0 0,0 0 1 0 0,0 0 0 0 0,0 0-1 0 0,-1-1 1 0 0,0 0-1 0 0,0 0 1 0 0,0 0 0 0 0,0-1-1 0 0,0 0 1 0 0,0 0-1 0 0,0-1 1 0 0,-1 1 0 0 0,1-1-1 0 0,-11 0 1 0 0,-7 0-39 0 0,0-1 1 0 0,-1 0-1 0 0,-31-6 0 0 0,45 4 32 0 0,-1 0 0 0 0,1-1-1 0 0,-1 0 1 0 0,1-1 0 0 0,0 0-1 0 0,1-1 1 0 0,-1 0 0 0 0,1 0-1 0 0,-16-12 1 0 0,22 14 16 0 0,1 0 0 0 0,-1 0 0 0 0,0 0 0 0 0,1 0 0 0 0,0-1 0 0 0,0 0 0 0 0,0 0 0 0 0,0 0 0 0 0,0 0 0 0 0,1 0 1 0 0,0 0-1 0 0,0 0 0 0 0,0-1 0 0 0,0 1 0 0 0,1-1 0 0 0,0 0 0 0 0,0 1 0 0 0,0-1 0 0 0,0 0 0 0 0,1 0 0 0 0,0 1 0 0 0,0-1 0 0 0,0 0 0 0 0,0 0 1 0 0,1 0-1 0 0,1-4 0 0 0,1 2 4 0 0,-1 0 1 0 0,1 0 0 0 0,1 0 0 0 0,-1 0-1 0 0,1 1 1 0 0,1-1 0 0 0,-1 1 0 0 0,1 0-1 0 0,0 1 1 0 0,0-1 0 0 0,1 1 0 0 0,-1 0 0 0 0,1 0-1 0 0,0 1 1 0 0,1-1 0 0 0,-1 2 0 0 0,1-1-1 0 0,-1 1 1 0 0,10-4 0 0 0,6-1 9 0 0,1 0-1 0 0,-1 2 1 0 0,1 0 0 0 0,0 2 0 0 0,25-2 0 0 0,-31 4 6 0 0,-1 1 0 0 0,1 0 1 0 0,-1 1-1 0 0,0 1 0 0 0,1 1 0 0 0,-1 0 1 0 0,0 1-1 0 0,28 9 0 0 0,-17-1 77 0 0,-1 1 1 0 0,-1 2-1 0 0,0 0 1 0 0,0 2-1 0 0,-2 0 0 0 0,0 2 1 0 0,-1 0-1 0 0,0 2 0 0 0,-2 0 1 0 0,0 2-1 0 0,24 35 0 0 0,-42-55-83 0 0,17 23 114 0 0,22 25 0 0 0,-33-44-233 0 0,-7-12-41 0 0,-12-21-2359 0 0,7 15-2206 0 0,-1 0 1854 0 0,5 4 771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4.542"/>
    </inkml:context>
    <inkml:brush xml:id="br0">
      <inkml:brushProperty name="width" value="0.1" units="cm"/>
      <inkml:brushProperty name="height" value="0.1" units="cm"/>
    </inkml:brush>
  </inkml:definitions>
  <inkml:trace contextRef="#ctx0" brushRef="#br0">25 174 1616,'-5'-17'797,"-14"-61"1888,19 78-2638,0-1 0,0 0-1,-1 0 1,1 0 0,0 0-1,0 0 1,0 0 0,0 0-1,1 0 1,-1 0 0,0 1-1,0-1 1,0 0-1,1 0 1,-1 0 0,0 0-1,1 0 1,-1 1 0,1-1-1,-1 0 1,1 0 0,-1 1-1,1-1 1,0 0 0,-1 1-1,1-1 1,1 0 0,0 0 17,0 0 0,0 0 0,0 1 0,0-1 0,0 1 1,0 0-1,0 0 0,1-1 0,-1 1 0,0 0 1,4 1-1,0 0 39,0 0 0,0 1 0,0-1 0,0 1 0,-1 1 1,1-1-1,-1 1 0,8 4 0,-10-4-44,0 1-1,0-1 1,0 0-1,-1 1 1,0-1-1,0 1 1,0 0-1,0 0 1,0 0-1,-1-1 1,0 2-1,0-1 1,0 0-1,0 0 0,0 0 1,-1 0-1,0 1 1,0-1-1,0 0 1,-2 7-1,0 5 133,0 0-1,-2-1 0,-10 30 1,13-43-169,1 1 0,-1-1 1,0 0-1,0 0 0,0 0 0,-1 0 1,1 0-1,-1 0 0,1-1 0,-1 1 1,1 0-1,-1-1 0,0 1 0,0-1 1,1 0-1,-1 1 0,-4 1 0,5-3-16,1 0 1,-1 0-1,1 0 0,-1 0 0,0 0 0,1 0 0,-1 0 0,1 0 0,-1 0 0,0 0 1,1 0-1,-1 0 0,1 0 0,-1 0 0,1-1 0,-1 1 0,1 0 0,-1 0 0,1-1 1,-1 1-1,1 0 0,-1-1 0,1 1 0,-1 0 0,0-1 0,0-1-3,0 1 0,1-1-1,-1 0 1,0 1 0,0-1 0,1 0-1,-1 1 1,1-1 0,0 0-1,-1 1 1,1-1 0,0-3 0,0-4-7,1 1 1,-1 0 0,2-1 0,-1 1 0,1 0-1,0 0 1,1-1 0,0 2 0,0-1 0,1 0-1,4-7 1,0 3 35,0 0 0,1 0 1,0 1-1,0 0 0,21-16 0,-21 20 80,1 1 0,1 0-1,-1 0 1,1 1 0,0 1-1,16-5 1,-13 7-168,-13 3-102,0-1 0,0 0 0,0 0 1,0-1-1,0 1 0,0 0 0,0 0 0,0 0 0,0-1 0,0 1 0,-1 0 0,1-1 0,0 1 0,0-1 0,0 1 0,0-1 0,-1 0 0,1 1 1,0-1-1,0 0 0,0 0 0,16-14-1031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4.939"/>
    </inkml:context>
    <inkml:brush xml:id="br0">
      <inkml:brushProperty name="width" value="0.1" units="cm"/>
      <inkml:brushProperty name="height" value="0.1" units="cm"/>
    </inkml:brush>
  </inkml:definitions>
  <inkml:trace contextRef="#ctx0" brushRef="#br0">119 118 1656,'-4'3'447,"0"0"-1,0 0 0,0-1 1,0 0-1,-1 1 0,1-1 1,-1-1-1,0 1 1,1-1-1,-7 2 0,9-3-296,-1-1-1,1 1 1,-1 0-1,1-1 1,0 1-1,-1-1 1,1 0-1,0 1 1,-1-1-1,1 0 1,0 0-1,0-1 1,0 1-1,0 0 1,0-1-1,0 1 1,0-1-1,1 0 1,-1 0-1,1 1 1,-1-1-1,1 0 1,-2-3-1,1 1-58,0 1-1,0-1 1,0 0-1,1 0 1,-1-1 0,1 1-1,0 0 1,1 0-1,-1-1 1,1 1-1,-1-9 1,1 11-88,0-1 1,1 1-1,-1-1 0,0 1 1,1-1-1,-1 1 1,1 0-1,0-1 0,0 1 1,0 0-1,0 0 0,0-1 1,0 1-1,0 0 0,1 0 1,-1 0-1,1 1 1,0-1-1,-1 0 0,1 0 1,0 1-1,3-3 0,-4 4 16,0-1 0,0 1 0,0-1 0,0 1 0,0-1 0,0 1 0,1 0 0,-1-1 0,0 1 0,0 0 0,0 0 0,0 0 0,1 0 0,-1 0 0,0 0 0,0 0 0,0 1 0,0-1 0,1 0 0,-1 0 0,0 1 0,0-1 0,0 1 0,0-1 0,0 1 0,0 0 0,0-1 0,0 1 0,0 0 0,0 0 0,-1-1 0,1 1 0,1 2 0,0-1 69,-1 0 0,0 1 1,1 0-1,-1-1 0,0 1 0,0 0 1,-1-1-1,1 1 0,0 0 0,-1 0 1,0 5-1,0 7 95,0 0 1,-2 1-1,0-1 1,-1 0-1,0 0 1,-1 0 0,-9 20-1,13-35-209,0 1 0,0-1-1,0 1 1,0-1 0,-1 1 0,1-1 0,0 1 0,0-1-1,-1 1 1,1-1 0,0 1 0,-1-1 0,1 1-1,0-1 1,-1 1 0,1-1 0,-1 0 0,1 1-1,0-1 1,-1 0 0,1 1 0,-1-1 0,1 0-1,-1 0 1,0 1 0,0-2-90,1 0 0,0 1 0,-1-1 1,1 0-1,0 0 0,0 0 0,0 1 0,-1-1 0,1 0 1,0 0-1,0 0 0,0 1 0,0-1 0,1 0 0,-1 0 1,0 0-1,0 1 0,1-2 0,10-29-2831,13-17 1206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5.361"/>
    </inkml:context>
    <inkml:brush xml:id="br0">
      <inkml:brushProperty name="width" value="0.1" units="cm"/>
      <inkml:brushProperty name="height" value="0.1" units="cm"/>
    </inkml:brush>
  </inkml:definitions>
  <inkml:trace contextRef="#ctx0" brushRef="#br0">108 134 1672,'-13'6'1603,"12"-5"-1378,-1 0-1,1-1 0,-1 1 0,0 0 0,1-1 0,-1 1 1,0-1-1,1 1 0,-1-1 0,0 0 0,0 0 1,1 0-1,-1 0 0,0 0 0,0 0 0,0 0 0,1-1 1,-1 1-1,-3-2 0,3 2-149,0-1 0,0 1 1,0-1-1,1 0 0,-1 0 0,0 0 1,0 0-1,1 0 0,-1 0 0,0 0 1,1 0-1,-1-1 0,1 1 0,-2-3 0,2 1-27,-1 1-1,1-1 1,0 0-1,0 0 1,0 0-1,1 0 1,-1 0-1,1 0 1,0-6-1,-1 4-31,1-1-1,1 1 1,-1 0 0,1-1-1,0 1 1,0 0 0,0-1-1,1 1 1,-1 0-1,1 0 1,1 0 0,-1 0-1,1 1 1,3-5 0,-6 8-5,1 0 0,0 0 0,-1 1 0,1-1-1,0 0 1,0 1 0,-1-1 0,1 1 0,0-1 0,0 1 0,0 0 0,0-1 0,0 1 0,0 0 0,-1-1 0,1 1 0,0 0 0,0 0 0,0 0 0,0 0 0,0 0 0,0 0 0,0 0 0,0 0 0,0 0 0,0 0 0,0 1-1,0-1 1,0 0 0,0 1 0,-1-1 0,1 1 0,0-1 0,0 1 0,0-1 0,0 1 0,-1-1 0,1 1 0,0 0 0,-1-1 0,1 1 0,-1 0 0,2 1 0,1 2 71,1 0 1,-1 0 0,0 0-1,0 1 1,-1 0-1,4 6 1,-3-3 58,-1 0 1,0 0-1,0 0 1,-1 0-1,0 0 1,-1 1-1,0-1 1,0 11-1,-1-15-70,0 1 0,1 0 0,-1-1 0,-1 1 0,1 0 0,-1-1 1,0 1-1,0-1 0,0 0 0,0 0 0,-1 0 0,0 0 0,0 0 0,0 0 0,-5 4 0,7-7-65,0 0-1,-1 1 1,0-1 0,1 0-1,-1 0 1,1 0 0,-1 0 0,0 0-1,0 0 1,0-1 0,1 1-1,-1-1 1,0 1 0,0-1-1,0 0 1,0 1 0,0-1 0,0 0-1,0 0 1,0 0 0,0-1-1,0 1 1,0 0 0,1-1 0,-1 1-1,0-1 1,0 0 0,0 0-1,1 0 1,-1 0 0,0 0 0,-1-1-1,1 0-130,0 0 0,0 0 0,0 0 0,1 0-1,-1 0 1,1 0 0,-1-1 0,1 1 0,0-1-1,0 1 1,0-1 0,0 1 0,0-1 0,0 0-1,1 1 1,0-1 0,-1 0 0,1 1 0,0-1-1,0 0 1,1-5 0,9-27-766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5.738"/>
    </inkml:context>
    <inkml:brush xml:id="br0">
      <inkml:brushProperty name="width" value="0.1" units="cm"/>
      <inkml:brushProperty name="height" value="0.1" units="cm"/>
    </inkml:brush>
  </inkml:definitions>
  <inkml:trace contextRef="#ctx0" brushRef="#br0">88 195 3609,'-17'10'1846,"14"-7"-1450,-1-1-1,1 0 1,-1 0 0,0 0 0,0 0-1,0-1 1,-5 2 0,8-3-345,0 0 0,0 0 1,0 0-1,0 0 0,-1 0 0,1-1 1,0 1-1,0 0 0,0-1 0,0 1 0,0 0 1,0-1-1,0 1 0,0-1 0,0 0 1,0 1-1,0-1 0,0 0 0,0 1 1,0-1-1,1 0 0,-1 0 0,0 0 0,1 0 1,-1 0-1,0 0 0,1 0 0,-1 0 1,1 0-1,0 0 0,-1 0 0,1-2 1,-2-3-21,0-1 1,1 1-1,0-1 1,0 0-1,1 0 1,0 1-1,0-1 1,2-12-1,1 2-27,0-1 0,7-19-1,-8 32 6,-1 1-1,1 0 0,0-1 0,0 1 1,1 0-1,-1 0 0,1 1 1,0-1-1,0 0 0,5-4 0,-7 7 13,0 0-1,0 1 1,0-1-1,0 0 1,0 1 0,0-1-1,0 1 1,1 0-1,-1-1 1,0 1-1,0 0 1,0-1-1,0 1 1,1 0-1,-1 0 1,0 0-1,0 0 1,2 1 0,-1-1 28,-1 1 0,1-1 0,-1 1 0,1 0 0,-1 0 0,1 0 0,-1 0 0,0 0 1,1 0-1,-1 1 0,0-1 0,0 0 0,0 1 0,0-1 0,0 0 0,1 3 1,2 2 105,-1 0 0,-1 0 0,1 1 0,-1-1 0,0 0 0,-1 1 1,0 0-1,1 8 0,-1-12-113,-1 0-1,0 0 1,0 0 0,0 0-1,0 0 1,-1 0 0,1 0 0,-1 0-1,0 0 1,0 0 0,0 0 0,0 0-1,0 0 1,-1-1 0,1 1-1,-1 0 1,0-1 0,0 1 0,0-1-1,-2 2 1,3-3-82,1-1 0,0 0 0,-1 0 0,1 1 0,-1-1 0,1 0 0,0 0 0,-1 0 0,1 0-1,-1 0 1,1 0 0,-1 0 0,1 0 0,0 0 0,-1 0 0,1 0 0,-1 0 0,1 0 0,-1 0 0,1 0 0,0 0 0,-1-1 0,1 1 0,-1 0 0,1 0-1,0 0 1,-1-1 0,1 1 0,-1 0 0,1 0 0,0-1 0,0 1 0,-1 0 0,1-1 0,0 1 0,-1-1 0,1 1 0,0 0 0,0-1 0,0 1 0,-1-1 0,1 1-1,0 0 1,0-1 0,0 1 0,0-1 0,0 1 0,0-1 0,0 1 0,0 0 0,0-1 0,0 0 0,-1-18-654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0.191"/>
    </inkml:context>
    <inkml:brush xml:id="br0">
      <inkml:brushProperty name="width" value="0.1" units="cm"/>
      <inkml:brushProperty name="height" value="0.1" units="cm"/>
    </inkml:brush>
  </inkml:definitions>
  <inkml:trace contextRef="#ctx0" brushRef="#br0">36 62 6145 0 0,'-2'-1'337'0'0,"-2"-3"382"0"0,-1 0 1 0 0,1 1-1 0 0,0-2 1 0 0,0 1 0 0 0,-5-6-1 0 0,9 10-647 0 0,0-1 0 0 0,-1 0-1 0 0,1 1 1 0 0,0-1 0 0 0,-1 0-1 0 0,1 0 1 0 0,0 1 0 0 0,-1-1-1 0 0,1 0 1 0 0,0 0-1 0 0,0 1 1 0 0,0-1 0 0 0,0 0-1 0 0,0 0 1 0 0,0 1 0 0 0,0-1-1 0 0,0 0 1 0 0,0 0 0 0 0,1-1-1 0 0,-1 1-1 0 0,1 0 0 0 0,0 1 0 0 0,-1-1 0 0 0,1 0-1 0 0,0 0 1 0 0,-1 0 0 0 0,1 1 0 0 0,0-1 0 0 0,0 0 0 0 0,0 1-1 0 0,0-1 1 0 0,0 1 0 0 0,0-1 0 0 0,0 1 0 0 0,0-1-1 0 0,0 1 1 0 0,0 0 0 0 0,2-1 0 0 0,8 0 224 0 0,0 0 0 0 0,0 0 0 0 0,0 1-1 0 0,0 1 1 0 0,0 0 0 0 0,0 0 0 0 0,20 6 0 0 0,-11-3-62 0 0,0 2-1 0 0,0 0 0 0 0,-1 2 1 0 0,0 0-1 0 0,0 1 1 0 0,-1 1-1 0 0,0 0 1 0 0,20 17-1 0 0,-11-6 60 0 0,-1 2-1 0 0,-2 1 1 0 0,0 1-1 0 0,23 32 1 0 0,91 146 1249 0 0,-87-124-1047 0 0,67 118 453 0 0,18 25-195 0 0,-113-191-612 0 0,2 0 1 0 0,29 26 0 0 0,28 34 229 0 0,-74-79-295 0 0,0-1 0 0 0,-2 1 0 0 0,1 0 0 0 0,-1 1 1 0 0,-1 0-1 0 0,-1 0 0 0 0,1 0 0 0 0,-2 0 0 0 0,0 0 0 0 0,-1 1 0 0 0,0 0 1 0 0,-1-1-1 0 0,0 1 0 0 0,-2 23 0 0 0,0-31-42 0 0,0-1 1 0 0,-1 1-1 0 0,1 0 0 0 0,-1-1 1 0 0,0 1-1 0 0,-1-1 0 0 0,1 1 1 0 0,-1-1-1 0 0,0 0 0 0 0,0 0 1 0 0,-1 0-1 0 0,-5 6 1 0 0,0-1 15 0 0,-2 1 0 0 0,1-1 1 0 0,-1-1-1 0 0,-12 9 1 0 0,10-10-19 0 0,-1 0 1 0 0,-20 7-1 0 0,-6 4 12 0 0,-22 10-184 0 0,-115 37 0 0 0,176-66 135 0 0,-45 14-413 0 0,-44 17-2494 0 0,89-30 2696 0 0,0-1-1 0 0,-1 1 0 0 0,1-1 0 0 0,0 0 0 0 0,0 1 0 0 0,0-1 0 0 0,0 0 0 0 0,-1 0 0 0 0,1 1 0 0 0,0-1 0 0 0,0 0 1 0 0,0 0-1 0 0,-1 0 0 0 0,1-1 0 0 0,-1 1 0 0 0,1 0 94 0 0,1-1-1 0 0,0 1 1 0 0,-1 0-1 0 0,1-1 1 0 0,0 1 0 0 0,0-1-1 0 0,-1 1 1 0 0,1 0-1 0 0,0-1 1 0 0,0 1 0 0 0,0-1-1 0 0,0 1 1 0 0,-1-1 0 0 0,1 1-1 0 0,0 0 1 0 0,0-1-1 0 0,0 1 1 0 0,0-1 0 0 0,0 1-1 0 0,0-1 1 0 0,0 1-1 0 0,0-1 1 0 0,0 1 0 0 0,0-1-1 0 0,1 1 1 0 0,-1-1-1 0 0,0 1 1 0 0,0 0 0 0 0,0-1-1 0 0,0 1 1 0 0,1-1 0 0 0,-1 1-1 0 0,0 0 1 0 0,1-1-1 0 0,2-9-2275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6.224"/>
    </inkml:context>
    <inkml:brush xml:id="br0">
      <inkml:brushProperty name="width" value="0.1" units="cm"/>
      <inkml:brushProperty name="height" value="0.1" units="cm"/>
    </inkml:brush>
  </inkml:definitions>
  <inkml:trace contextRef="#ctx0" brushRef="#br0">92 151 4921,'-1'0'211,"-4"6"626,-1-1 0,0 1 0,0-2 0,-9 7 0,14-11-798,1 1-1,-1 0 1,0-1-1,0 1 0,0-1 1,0 0-1,0 1 1,0-1-1,0 1 0,0-1 1,0 0-1,0 0 1,0 0-1,0 0 0,0 0 1,-1 0-1,1 0 1,0 0-1,0 0 0,0 0 1,0 0-1,0-1 1,0 1-1,0 0 0,0-1 1,0 1-1,0-1 1,0 1-1,1-1 0,-1 0 1,0 1-1,0-1 1,0 0-1,1 0 1,-1 1-1,0-1 0,1 0 1,-1 0-1,0 0 1,1 0-1,-1-2 0,-2-3-38,1 0 1,-1 0-1,2-1 0,-1 1 0,1-1 0,0 0 0,0 1 1,1-9-1,0 12-6,0 0 1,0 0-1,0-1 1,1 1-1,0 0 0,-1 0 1,1 0-1,0 0 1,1 0-1,-1 0 1,0 0-1,1 1 1,0-1-1,-1 0 1,1 1-1,0-1 1,0 1-1,1 0 1,2-3-1,2-1-23,1 1 0,-1 0 0,1 1 0,0 0 0,0 0 0,1 1 0,-1 0 0,15-3 0,-19 5 28,0 1 0,1-1-1,-1 1 1,0 0 0,1 1 0,-1-1 0,1 1 0,-1 0 0,0 0-1,0 0 1,0 1 0,1-1 0,-1 1 0,-1 0 0,1 0 0,0 0-1,0 1 1,-1-1 0,5 5 0,-3-2 79,0 1 0,0-1-1,-1 1 1,0 0 0,0 0 0,0 0 0,-1 0-1,0 1 1,0 0 0,3 11 0,-5-13 77,0 0 1,1 0-1,-2 0 1,1 0-1,-1 1 1,0-1-1,0 0 0,0 0 1,-1 0-1,1 0 1,-1 0-1,-1 0 1,1 0-1,-1 0 1,-3 8-1,5-12-118,-1 0-1,0 0 1,1 0-1,-1 1 0,0-1 1,1 0-1,-1 0 1,0 0-1,0 0 0,0-1 1,0 1-1,0 0 1,0 0-1,0 0 0,0-1 1,0 1-1,-1-1 1,1 1-1,0-1 1,0 1-1,-1-1 0,1 0 1,0 1-1,0-1 1,-1 0-1,1 0 0,0 0 1,-1 0-1,1 0 1,0 0-1,0-1 1,-1 1-1,1 0 0,0-1 1,0 1-1,-1 0 1,0-2-1,-1 0-22,0 1 0,0-1 0,0-1 1,1 1-1,-1 0 0,1-1 0,0 1 0,0-1 0,0 1 0,0-1 1,0 0-1,0 0 0,-1-4 0,1 1-37,0 0-1,1 0 1,-1-1 0,1 1-1,1 0 1,-1-1-1,1 1 1,0 0 0,2-13-1,-1 15-60,0 0 1,0-1-1,0 1 0,0 0 0,1 0 0,-1 0 0,1 0 0,0 0 0,1 0 0,-1 1 0,1-1 0,-1 0 0,1 1 0,0 0 1,4-4-1,0 2-258,30-19-4427,-18 17 3284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6.573"/>
    </inkml:context>
    <inkml:brush xml:id="br0">
      <inkml:brushProperty name="width" value="0.1" units="cm"/>
      <inkml:brushProperty name="height" value="0.1" units="cm"/>
    </inkml:brush>
  </inkml:definitions>
  <inkml:trace contextRef="#ctx0" brushRef="#br0">144 139 3377,'-30'11'2112,"2"-4"-535,7-7-505,-4-7-288,9-9-600,7 0-56,2-7-128,0 5 0,7-1-8,0 5-8,0 3-32,9 1-144,7 4-320,-2-4-248,9 6-665,-4 1-559,13 8 1280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6.916"/>
    </inkml:context>
    <inkml:brush xml:id="br0">
      <inkml:brushProperty name="width" value="0.1" units="cm"/>
      <inkml:brushProperty name="height" value="0.1" units="cm"/>
    </inkml:brush>
  </inkml:definitions>
  <inkml:trace contextRef="#ctx0" brushRef="#br0">147 77 4513,'-10'15'1824,"0"0"1,-19 22-1,26-33-1603,0-1 0,0 0 0,0 0 0,-1 0-1,1 0 1,-1-1 0,1 1 0,-1-1 0,0 0 0,0 0-1,0-1 1,0 1 0,0-1 0,-1 0 0,1 0-1,-8 1 1,11-2-208,1 0-1,-1 0 0,0 0 0,0-1 1,0 1-1,0 0 0,0 0 0,0-1 1,0 1-1,0 0 0,1-1 0,-1 1 1,0-1-1,0 1 0,1-1 0,-1 0 1,0 1-1,0-1 0,1 0 0,-1 1 1,1-1-1,-1 0 0,1 0 0,-1-1 1,-1 0-17,1-1 0,0 0 1,0 0-1,1 0 1,-1 0-1,1 0 1,-1-6-1,1-1-49,0 0 0,1 0 0,3-18 0,-3 23 42,0 1 0,0 0 0,1 0 1,-1 0-1,1 0 0,0 0 0,0 0 1,0 1-1,0-1 0,1 1 0,0-1 1,-1 1-1,1 0 0,0 0 0,1 0 0,-1 1 1,0-1-1,1 1 0,0-1 0,-1 1 1,1 0-1,0 1 0,0-1 0,0 1 1,0 0-1,0-1 0,1 2 0,-1-1 1,6 0-1,-8 2 15,1-1 1,-1 1-1,1-1 1,-1 1-1,0 0 0,1 0 1,-1 0-1,0 1 1,0-1-1,0 0 1,0 1-1,0-1 0,0 1 1,-1 0-1,1 0 1,0 0-1,-1 0 1,1 0-1,-1 0 0,0 0 1,0 0-1,0 0 1,0 1-1,0-1 1,1 4-1,0-2 56,-1 1 0,0 0 1,0 0-1,0 0 0,-1 0 0,1 0 0,-1 0 1,0 0-1,-1 1 0,1-1 0,-3 7 0,1-3 23,-1-1 0,-1 0 0,1 0 0,-1 0 0,-1 0-1,0 0 1,0-1 0,-8 10 0,13-17-100,0 0-1,-1 0 1,1 0 0,0 1-1,0-1 1,0 0 0,0 0-1,-1 0 1,1 0 0,0 0-1,0 0 1,0 0 0,-1 1 0,1-1-1,0 0 1,0 0 0,0 0-1,0 0 1,-1 0 0,1 0-1,0 0 1,0 0 0,-1 0-1,1 0 1,0 0 0,0 0 0,0 0-1,-1 0 1,1-1 0,0 1-1,0 0 1,0 0 0,0 0-1,-1 0 1,1 0 0,0 0-1,0 0 1,0-1 0,0 1 0,-1 0-1,1 0 1,0 0 0,-4-13-968,2-13-1071,6-7 769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7.295"/>
    </inkml:context>
    <inkml:brush xml:id="br0">
      <inkml:brushProperty name="width" value="0.1" units="cm"/>
      <inkml:brushProperty name="height" value="0.1" units="cm"/>
    </inkml:brush>
  </inkml:definitions>
  <inkml:trace contextRef="#ctx0" brushRef="#br0">25 178 5793,'-1'0'115,"0"0"-1,0-1 0,0 1 1,0 0-1,-1 0 0,1-1 0,0 1 1,0-1-1,0 1 0,0-1 1,0 1-1,0-1 0,1 1 1,-1-1-1,0 0 0,0 0 1,0 1-1,1-1 0,-1 0 1,0 0-1,0 0 0,1 0 1,-1 0-1,1 0 0,-1 0 0,1 0 1,0 0-1,-1 0 0,1 0 1,0 0-1,0 0 0,-1 0 1,1 0-1,0 0 0,0-1 1,0 1-1,1-1 0,-1-8-79,1 1-1,0-1 0,3-13 0,-2 14 108,-1 4-140,0-1 1,1 0 0,0 1 0,0-1-1,0 1 1,1-1 0,-1 1 0,1 0-1,7-8 1,-8 11 3,0 0 0,0 0 1,0 0-1,0 0 0,1 0 0,-1 0 0,1 1 0,-1-1 0,1 1 1,0 0-1,-1 0 0,1 0 0,0 0 0,0 0 0,0 0 0,0 1 1,0 0-1,-1-1 0,1 1 0,0 0 0,4 1 0,-4 0 52,0-1 0,-1 1 0,1 0 0,0 0 0,-1 0 0,1 1 0,-1-1 0,1 1 0,-1-1 0,0 1 0,0 0 0,1 0 0,-1 0 0,-1 0 0,1 0 0,0 0 0,0 1 0,-1-1 0,1 0 0,-1 1 0,0 0 0,0-1 0,0 1 0,2 5 0,-1-1 199,0 1 0,-1 0 1,0-1-1,0 1 0,0 0 0,-1-1 1,-1 1-1,0 8 0,0-12-150,0 0 0,0-1 0,-1 1 0,1 0 0,-1-1 0,0 1 0,0-1 0,-4 6 0,5-9-102,1 1 0,-1 0 0,1-1 0,-1 1 1,0-1-1,1 1 0,-1-1 0,0 1 0,1-1 0,-1 1 0,0-1 0,0 0 0,1 1 0,-1-1 0,0 0 0,0 0 0,0 1 0,1-1 1,-2 0-1,1 0-32,0-1 0,0 1 1,0 0-1,0-1 0,0 1 1,1-1-1,-1 1 1,0-1-1,0 0 0,1 1 1,-1-1-1,0 0 0,1 1 1,-1-1-1,1 0 1,-1 0-1,1 1 0,-1-1 1,1 0-1,0 0 0,-1-2 1,-2-4-378,1 0-1,0 0 1,1 0 0,0 0-1,0 0 1,0-12 0,1-23-546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8.783"/>
    </inkml:context>
    <inkml:brush xml:id="br0">
      <inkml:brushProperty name="width" value="0.1" units="cm"/>
      <inkml:brushProperty name="height" value="0.1" units="cm"/>
    </inkml:brush>
  </inkml:definitions>
  <inkml:trace contextRef="#ctx0" brushRef="#br0">119 151 1104,'-4'-1'185,"1"0"0,0 1-1,0-2 1,-1 1 0,1 0-1,0 0 1,0-1 0,0 0 0,0 1-1,1-1 1,-1-1 0,-3-2-1,5 3-147,0 1 0,0-1 0,0 1 0,1 0 0,-1-1 0,0 0 0,1 1 0,-1-1 0,1 1 0,0-1 0,0 0-1,0 1 1,0-1 0,0 1 0,0-1 0,0 0 0,0 1 0,0-1 0,1 0 0,-1 1 0,1-1 0,-1 1 0,1-1-1,0 1 1,-1-1 0,1 1 0,0 0 0,0-1 0,1 0 0,1-3 61,1 1-1,-1-1 1,1 1-1,0 0 1,0 0-1,1 1 1,-1-1-1,0 1 1,1 0-1,0 0 1,0 1 0,0-1-1,0 1 1,0 0-1,1 1 1,-1-1-1,1 1 1,-1 0-1,1 0 1,5 0-1,-10 1-46,0 0-1,-1 0 0,1 0 0,0 1 0,-1-1 0,1 0 1,0 0-1,-1 0 0,1 0 0,-1 1 0,1-1 1,0 0-1,-1 1 0,1-1 0,-1 0 0,1 1 0,-1-1 1,1 1-1,-1-1 0,1 1 0,-1-1 0,0 1 0,1-1 1,-1 1-1,0 0 0,1-1 0,-1 1 0,0-1 0,0 1 1,1 0-1,-1-1 0,0 1 0,0 0 0,0-1 1,0 1-1,0 0 0,0-1 0,0 1 0,0 0 0,0-1 1,0 1-1,0-1 0,-1 1 0,1 0 0,0-1 0,0 1 1,-1 0-1,0 0 0,0 2 52,-1 1 0,1-1 0,-1 0 0,0-1 0,0 1 0,-1 0 0,1-1 0,-4 4 0,0-1-34,-1-1 0,0 0-1,0 0 1,-1 0 0,1-1-1,-1 0 1,1 0 0,-1-1-1,-13 2 1,17-3-64,1 0 1,0-1-1,-1 0 0,1 0 0,-1 0 0,1 0 1,-1 0-1,1-1 0,-1 1 0,1-1 1,-1 0-1,1 0 0,0 0 0,0-1 1,-1 1-1,1-1 0,0 0 0,0 0 1,0 0-1,1 0 0,-1 0 0,0 0 1,1-1-1,-3-3 0,4 5-14,0-1 0,1 1 0,-1 0 0,1 0 0,-1-1 0,1 1 0,0-1 0,-1 1 0,1 0 0,0-1 0,0 1 0,0-1 0,0 1 0,0 0 0,0-1 0,0 1 0,1 0 0,-1-1 0,1 1 0,-1-1 0,1 1 0,-1 0 0,1 0 0,-1-1 0,1 1 0,0 0 0,0 0 0,0 0 0,0 0 0,0 0 0,2-2 0,3-2-481,0 0 0,0 0 1,0 1-1,9-5 0,11-3-506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9.191"/>
    </inkml:context>
    <inkml:brush xml:id="br0">
      <inkml:brushProperty name="width" value="0.1" units="cm"/>
      <inkml:brushProperty name="height" value="0.1" units="cm"/>
    </inkml:brush>
  </inkml:definitions>
  <inkml:trace contextRef="#ctx0" brushRef="#br0">113 189 3153,'-22'1'1778,"17"-1"-1388,-1 1 1,0-1-1,1 0 1,-11-2-1,14 2-339,0-1 0,0 0 1,0 0-1,0 0 0,0 0 0,0 0 0,0 0 0,0 0 0,0 0 0,0-1 1,1 1-1,-1-1 0,1 1 0,-1-1 0,1 0 0,-2-2 0,0 1-24,1-1 0,0 1 0,0-1 0,0 0 0,0 0 0,1 0 0,-1 0 0,1 0 0,0-1 0,0 1 0,0 0 0,1 0 0,0-1-1,0 1 1,0 0 0,0-1 0,0 1 0,1 0 0,0 0 0,0-1 0,0 1 0,1 0 0,-1 0 0,1 0 0,0 0 0,0 1 0,0-1 0,1 0 0,-1 1-1,1-1 1,0 1 0,0 0 0,0 0 0,6-4 0,-4 3 16,0 1 0,1 0 0,0 0 0,-1 1 0,1-1-1,0 1 1,9-2 0,-13 4 24,-1-1-1,0 1 1,1 0 0,-1 0-1,0 0 1,1-1 0,-1 1-1,1 1 1,-1-1 0,0 0-1,1 0 1,-1 0 0,0 1-1,1-1 1,-1 1-1,0-1 1,1 1 0,-1-1-1,0 1 1,0 0 0,0-1-1,0 1 1,0 0 0,1 0-1,-1 0 1,-1 0-1,1 0 1,0 0 0,0 0-1,0 0 1,-1 1 0,1-1-1,0 0 1,-1 0 0,1 1-1,-1-1 1,1 0-1,-1 3 1,1 0 108,-1 0 0,0 0 0,0 1 0,0-1 0,0 0 0,-1 0 0,0 0 0,0 1 0,0-1 0,-2 5 0,2-7-158,0 0 0,0 0 1,0 1-1,0-1 0,0 0 0,-1 0 0,1 0 0,-1-1 0,1 1 0,-1 0 0,0 0 0,1-1 1,-1 1-1,0-1 0,0 0 0,0 1 0,0-1 0,-1 0 0,-2 1 0,4-2-45,1 0 0,0 1 0,-1-1 0,1 0 0,-1 0 0,1 0 0,0 0 0,-1 0 0,1 0 0,-1 0 0,1 0 0,-1 0-1,1 0 1,0 0 0,-1 0 0,1 0 0,-1 0 0,1 0 0,0 0 0,-1-1 0,1 1 0,-1 0 0,1 0 0,0 0 0,-1-1 0,1 1 0,0 0-1,-1 0 1,1-1 0,0 1 0,0 0 0,-1-1 0,1 1 0,0 0 0,0-1 0,-1 1 0,1-1 0,0 1 0,0 0 0,0-1 0,0 1 0,0-1-1,0 1 1,0 0 0,-1-1 0,1 1 0,0-1 0,1 1 0,-1-1 0,0 1 0,0 0 0,0-1 0,0 1 0,0-1 0,0 1 0,0 0 0,1-1-1,9-26-2371,-10 26 2190,14-25-2488,7-3 1179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9.555"/>
    </inkml:context>
    <inkml:brush xml:id="br0">
      <inkml:brushProperty name="width" value="0.1" units="cm"/>
      <inkml:brushProperty name="height" value="0.1" units="cm"/>
    </inkml:brush>
  </inkml:definitions>
  <inkml:trace contextRef="#ctx0" brushRef="#br0">120 81 3281,'-12'2'1836,"4"0"-972,-1-1 1,1 0 0,-1-1-1,0 0 1,-10-1-1,16 1-815,1-1-1,0 1 1,0-1-1,0 1 1,0-1 0,0 0-1,0 0 1,1 0-1,-1 0 1,0 0-1,0 0 1,1-1-1,-1 1 1,0-1-1,1 1 1,0-1-1,-1 1 1,1-1-1,0 0 1,0 0-1,0 0 1,0 1-1,0-1 1,0 0-1,0 0 1,0-4-1,0 4-26,1 1-1,-1-1 1,1 1-1,-1-1 1,1 1-1,0-1 1,0 1-1,0-1 0,0 0 1,0 1-1,0-1 1,0 1-1,0-1 1,1 1-1,-1-1 1,0 1-1,1-1 0,0 1 1,-1-1-1,1 1 1,0-1-1,1-1 1,0 2-13,0-1 0,1 1 0,-1 0 1,0 0-1,1 0 0,-1 1 0,0-1 1,1 0-1,-1 1 0,1 0 1,-1-1-1,1 1 0,-1 0 0,4 1 1,-3-1-4,40 3 89,-40-3-71,-1 1 1,0 0 0,1-1-1,-1 1 1,0 0 0,0 0-1,0 0 1,0 0 0,0 1-1,0-1 1,0 0 0,0 1-1,-1 0 1,1-1-1,0 1 1,2 3 0,-2-1 50,0 0 0,0 0 0,0 0 0,0 0 1,-1 0-1,1 0 0,-1 1 0,0-1 0,0 1 1,-1-1-1,1 0 0,-1 1 0,0-1 0,0 1 0,-1-1 1,1 1-1,-1-1 0,0 1 0,0-1 0,0 0 0,-1 0 1,0 0-1,1 1 0,-1-2 0,-1 1 0,1 0 1,-1 0-1,1-1 0,-1 1 0,0-1 0,0 0 0,-1 0 1,1 0-1,-6 4 0,7-6-155,0 0 1,0-1-1,0 1 0,1 0 1,-1-1-1,0 1 0,0-1 1,0 1-1,0-1 1,0 0-1,0 0 0,0 0 1,0 0-1,0 0 0,0-1 1,0 1-1,0-1 0,0 1 1,0-1-1,1 0 0,-1 1 1,0-1-1,0 0 0,1 0 1,-1 0-1,0-1 1,1 1-1,-1 0 0,1 0 1,0-1-1,-1 1 0,1-1 1,0 0-1,0 1 0,0-1 1,0 0-1,0 1 0,0-1 1,0 0-1,1 0 1,-1 0-1,0-2 0,3-17-867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29.933"/>
    </inkml:context>
    <inkml:brush xml:id="br0">
      <inkml:brushProperty name="width" value="0.1" units="cm"/>
      <inkml:brushProperty name="height" value="0.1" units="cm"/>
    </inkml:brush>
  </inkml:definitions>
  <inkml:trace contextRef="#ctx0" brushRef="#br0">115 88 4497,'-18'9'2990,"-9"4"-306,25-13-2613,1 0-1,0 1 1,-1-1 0,1 0 0,-1 0-1,1 0 1,0 0 0,-1-1 0,1 1 0,-1 0-1,1 0 1,0-1 0,-1 1 0,1-1 0,0 0-1,-1 1 1,1-1 0,0 0 0,-2-1-1,-2-2-1,1-1 0,0 1 0,0-1 0,1 0 0,-1 0 0,1 0 0,0 0 0,-3-10 0,5 13-66,0 0 0,1 1 0,-1-1 1,1 0-1,-1 0 0,1 0 0,0 0 0,0 0 1,0 0-1,0 0 0,0 0 0,0 0 0,2-3 0,-2 4-1,1 0-1,-1 0 0,1 0 0,0 0 0,-1 0 1,1 0-1,0 0 0,0 0 0,0 1 0,0-1 1,0 0-1,0 0 0,0 1 0,0-1 0,0 1 0,0-1 1,0 1-1,1-1 0,-1 1 0,0 0 0,0-1 1,0 1-1,3 0 0,6-2 3,0 1-1,0 1 1,0-1 0,0 2-1,0-1 1,15 4 0,-22-4 31,-1 1 0,0 0 0,1-1 1,-1 1-1,0 0 0,0 0 1,0 0-1,1 0 0,-1 1 1,0-1-1,-1 1 0,1-1 0,0 1 1,0 0-1,-1-1 0,1 1 1,-1 0-1,1 0 0,-1 0 0,0 0 1,0 0-1,0 0 0,0 1 1,0-1-1,0 0 0,-1 1 0,1-1 1,-1 0-1,1 1 0,-1-1 1,0 1-1,0-1 0,0 3 1,-1-1 61,1 1 1,-1-1 0,0 0 0,0 0-1,-1 1 1,1-1 0,-1 0 0,0 0-1,0 0 1,0 0 0,-6 7 0,7-10-92,0 1 0,-1 0 0,1-1 0,-1 1 0,0-1 0,0 1 0,1-1 0,-1 0 0,0 0 0,0 0 0,0 0 0,0 0 0,0 0 0,-1 0 0,1-1 0,0 1 0,0-1 1,0 1-1,-1-1 0,1 0 0,0 0 0,0 0 0,-1 0 0,-3-1 0,5 0-148,-1 1 0,1-1 0,0 1 1,0-1-1,0 1 0,-1-1 0,1 0 0,0 0 1,0 1-1,0-1 0,0 0 0,0 0 1,1 0-1,-1 0 0,0 0 0,0 0 0,1 0 1,-1 0-1,0-1 0,1 1 0,-1 0 0,1 0 1,0-1-1,-1 1 0,1 0 0,0 0 0,0-1 1,0 1-1,-1 0 0,2-2 0,-1-13-1346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0.325"/>
    </inkml:context>
    <inkml:brush xml:id="br0">
      <inkml:brushProperty name="width" value="0.1" units="cm"/>
      <inkml:brushProperty name="height" value="0.1" units="cm"/>
    </inkml:brush>
  </inkml:definitions>
  <inkml:trace contextRef="#ctx0" brushRef="#br0">82 113 3801,'-4'3'620,"0"-1"0,0 0 0,0 0 0,-1 0 1,1-1-1,-1 1 0,-7 0 0,10-2-559,1 0-1,-1 0 1,1 0-1,-1 0 1,1-1 0,-1 1-1,1 0 1,-1-1 0,1 1-1,0-1 1,-1 0-1,1 1 1,0-1 0,0 0-1,-1 0 1,1 0-1,0 0 1,0 0 0,0 0-1,0 0 1,0 0-1,0 0 1,1 0 0,-1-1-1,0 1 1,0 0-1,1-1 1,-1 1 0,1 0-1,-1-2 1,0 0-67,0 1 0,1-1 0,-1 0 0,1 1 0,-1-1-1,1 1 1,0-1 0,0 0 0,0 0 0,0 1 0,0-1 0,1 0 0,-1 1 0,1-1 0,0 1 0,0-1 0,0 1 0,0-1 0,0 1-1,0-1 1,1 1 0,-1 0 0,1 0 0,0 0 0,-1 0 0,1 0 0,4-3 0,-1 1 7,-1 1 0,1 0 0,0 0 1,0 0-1,1 0 0,-1 1 0,1 0 0,-1 0 1,1 0-1,-1 1 0,1 0 0,6 0 0,-10 0 27,0 1-1,0 0 1,-1 0-1,1 0 1,0 0 0,0 1-1,-1-1 1,1 0-1,0 1 1,-1-1-1,1 1 1,0 0 0,-1-1-1,1 1 1,-1 0-1,1 0 1,-1 0-1,1 0 1,-1 0-1,0 0 1,0 1 0,2 1-1,-2-1 75,1 1 1,-1-1-1,0 1 0,0-1 0,0 1 1,0 0-1,0 0 0,-1 0 1,1-1-1,-1 1 0,0 0 0,0 5 1,0-3 33,0 1 1,-1 0 0,0 0-1,0-1 1,0 1 0,-1 0-1,0-1 1,0 0 0,0 1-1,-1-1 1,0 0 0,0 0-1,-5 6 1,-2-5-1242,10-5 1062,0-1 0,0 0 0,-1 0 0,1 0 0,0 0 0,0 0 0,0 1 0,-1-1 0,1 0 1,0 0-1,0 0 0,-1 0 0,1 0 0,0 0 0,0 0 0,-1 0 0,1 0 0,0 0 0,0 0 1,-1 0-1,1 0 0,0 0 0,0 0 0,-1 0 0,1 0 0,0 0 0,0 0 0,-1 0 0,1 0 1,0 0-1,0 0 0,-1-1 0,1 1 0,0 0 0,0 0 0,0 0 0,0 0 0,-1-1 0,1 1 1,0 0-1,0-1 0,1-8-939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0.702"/>
    </inkml:context>
    <inkml:brush xml:id="br0">
      <inkml:brushProperty name="width" value="0.1" units="cm"/>
      <inkml:brushProperty name="height" value="0.1" units="cm"/>
    </inkml:brush>
  </inkml:definitions>
  <inkml:trace contextRef="#ctx0" brushRef="#br0">144 114 6049,'-12'8'1698,"0"0"0,-24 11 0,32-17-1540,0-1 0,1 1 0,-1-1 0,0 0 0,0 0 0,0 0 0,0-1 0,0 1 0,0-1 0,0 0 0,-1 0 1,1-1-1,0 1 0,-6-2 0,8 1-158,1 0 0,0 0 0,0 0 1,0 0-1,0 0 0,-1 0 0,2 0 1,-1 0-1,0 0 0,0 0 0,0-1 1,0 1-1,1 0 0,-1-1 1,0 1-1,1 0 0,-1-1 0,1 1 1,0-1-1,0 1 0,-1-1 0,1 1 1,0 0-1,0-1 0,0 1 0,0-1 1,1-2-1,0-1-46,-1 0 0,1 0 0,0 0 0,1 0-1,-1 1 1,1-1 0,3-6 0,-2 6 4,1 0-1,0 0 1,0 0 0,0 1-1,1-1 1,-1 1 0,1 0-1,0 1 1,0-1-1,0 1 1,1 0 0,-1 0-1,1 1 1,0 0 0,0 0-1,11-3 1,0 2-24,0 0 0,1 2-1,-1 0 1,33 2 0,-42 0 100,1 0 0,-1 0-1,0 1 1,0 1 0,0-1-1,0 1 1,0 1 0,-1-1 0,0 1-1,13 9 1,-18-12 33,1 1-1,-1 0 1,0-1-1,0 1 1,0 0 0,0 0-1,-1 1 1,1-1-1,0 0 1,-1 0 0,0 1-1,1-1 1,-1 1-1,0-1 1,0 1 0,-1 0-1,1-1 1,0 1 0,-1 0-1,0 0 1,1-1-1,-1 1 1,0 0 0,-1 0-1,1-1 1,0 1-1,-1 0 1,1 0 0,-1-1-1,0 1 1,0-1-1,0 1 1,0 0 0,-1-1-1,-1 3 1,2-4-58,1 0 0,-1 0 0,1 1 0,-1-1 0,0 0-1,1 0 1,-1 0 0,0-1 0,0 1 0,0 0 0,0 0 0,0 0 0,0-1 0,0 1 0,0 0 0,0-1 0,0 1 0,0-1 0,-1 1 0,1-1 0,0 0-1,0 1 1,0-1 0,-2 0 0,1 0-101,1-1 0,0 0 0,0 1 0,0-1 0,0 0 0,0 0 0,0 0 0,0 1 0,0-1 0,0 0 0,0 0 0,0-1 0,0 1 0,1 0 0,-1 0-1,0 0 1,1 0 0,-1-1 0,1 1 0,-1 0 0,1-1 0,0 1 0,-1-3 0,-2-16-645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2.317"/>
    </inkml:context>
    <inkml:brush xml:id="br0">
      <inkml:brushProperty name="width" value="0.1" units="cm"/>
      <inkml:brushProperty name="height" value="0.1" units="cm"/>
    </inkml:brush>
  </inkml:definitions>
  <inkml:trace contextRef="#ctx0" brushRef="#br0">150 2604 1832 0 0,'-2'2'437'0'0,"0"1"0"0"0,0 0 0 0 0,1 0 0 0 0,-1 0-1 0 0,1-1 1 0 0,0 1 0 0 0,-1 1 0 0 0,1-1 0 0 0,1 0 0 0 0,-2 6-1 0 0,-5-42 3872 0 0,23-158-452 0 0,-5 98-3396 0 0,75-596 1441 0 0,-45 366-1508 0 0,1-9 108 0 0,-40 323-462 0 0,-2 4 30 0 0,0 1 0 0 0,1 0 0 0 0,-1 0 1 0 0,1-1-1 0 0,0 1 0 0 0,1 0 0 0 0,-1 0 0 0 0,1 0 0 0 0,2-4 1 0 0,-2 7-30 0 0,1 1 1 0 0,0-1 0 0 0,0 1-1 0 0,-1 0 1 0 0,1 0 0 0 0,0 0-1 0 0,0 0 1 0 0,-1 0 0 0 0,5 1-1 0 0,1-1 27 0 0,3 0-32 0 0,0-2 0 0 0,-1 0 0 0 0,1 0 0 0 0,-1-1 0 0 0,1 0 0 0 0,-1-1 0 0 0,17-8 0 0 0,21-8 81 0 0,181-50 176 0 0,35-12 27 0 0,-109 17-120 0 0,160-92 1 0 0,-20 7-131 0 0,-190 98-26 0 0,-58 27-6 0 0,77-54 0 0 0,-94 57 70 0 0,0-2-1 0 0,50-52 0 0 0,-74 69-99 0 0,0 1-1 0 0,1 0 0 0 0,-1 0 0 0 0,1 0 1 0 0,0 1-1 0 0,1 0 0 0 0,-1 1 1 0 0,1 0-1 0 0,0 0 0 0 0,0 0 1 0 0,0 1-1 0 0,0 0 0 0 0,1 1 1 0 0,-1 0-1 0 0,1 0 0 0 0,0 1 1 0 0,-1 0-1 0 0,15 0 0 0 0,88-1 133 0 0,-110 2-129 0 0,0 0 0 0 0,0 0 0 0 0,0 0 0 0 0,0 0-1 0 0,0 0 1 0 0,0 0 0 0 0,0 0 0 0 0,0 0 0 0 0,0 0 0 0 0,0 1 0 0 0,0-1 0 0 0,0 1 0 0 0,0-1 0 0 0,0 0-1 0 0,0 1 1 0 0,0-1 0 0 0,-1 1 0 0 0,1 0 0 0 0,0-1 0 0 0,0 1 0 0 0,0 0 0 0 0,-1-1 0 0 0,1 1 0 0 0,0 0-1 0 0,-1 0 1 0 0,1 0 0 0 0,-1 0 0 0 0,1 0 0 0 0,-1-1 0 0 0,1 1 0 0 0,-1 0 0 0 0,0 0 0 0 0,1 0 0 0 0,-1 0-1 0 0,0 0 1 0 0,0 0 0 0 0,0 0 0 0 0,0 0 0 0 0,0 0 0 0 0,0 0 0 0 0,0 1 0 0 0,0 0 0 0 0,-2 8 74 0 0,0-1 1 0 0,0 0-1 0 0,-1 0 1 0 0,-4 11 0 0 0,-4 15 78 0 0,-30 166 328 0 0,-8 43-126 0 0,-34 150-34 0 0,5-28-188 0 0,31-109-45 0 0,-41 316 178 0 0,76-463-215 0 0,-4 55 120 0 0,12-89 12 0 0,4-75-184 0 0,0 0 0 0 0,0 0 0 0 0,0 0 0 0 0,0 0 0 0 0,0 0 0 0 0,-1 1 0 0 0,1-1 0 0 0,0 0 0 0 0,-1 0 0 0 0,1 0 0 0 0,0 0 0 0 0,-1 0 0 0 0,1 0 0 0 0,-1 0 0 0 0,0 0 0 0 0,1 0 0 0 0,-1 0 0 0 0,0 0 0 0 0,0-1 0 0 0,1 1 0 0 0,-1 0 0 0 0,0 0 0 0 0,0-1 0 0 0,0 1 0 0 0,0 0 0 0 0,0-1 0 0 0,0 1 0 0 0,0-1 0 0 0,0 0 0 0 0,0 1 0 0 0,0-1 0 0 0,0 0 0 0 0,0 1 0 0 0,0-1 0 0 0,-1 0 0 0 0,1 0 0 0 0,-1 0-1 0 0,-3-1 2 0 0,1 0-1 0 0,0 0 1 0 0,0 0-1 0 0,0-1 0 0 0,0 0 1 0 0,0 0-1 0 0,0 0 0 0 0,-7-5 1 0 0,7 4 0 0 0,-1 1 1 0 0,0-1-1 0 0,-1 1 1 0 0,1 0 0 0 0,0 1-1 0 0,-1-1 1 0 0,1 1-1 0 0,-1 0 1 0 0,-6 0-1 0 0,-54 0 60 0 0,35 2-41 0 0,-47 1 41 0 0,0 5 0 0 0,-130 25 0 0 0,-150 62 66 0 0,37 16-86 0 0,166-53-38 0 0,-168 37 0 0 0,272-83-41 0 0,1-1-233 0 0,-90 31-1 0 0,138-40 139 0 0,0-1 0 0 0,-1 1-1 0 0,1-1 1 0 0,0 0 0 0 0,-1 1 0 0 0,1-1-1 0 0,0 0 1 0 0,-1 0 0 0 0,1-1-1 0 0,0 1 1 0 0,0 0 0 0 0,-1-1-1 0 0,1 0 1 0 0,0 1 0 0 0,-3-2 0 0 0,3 1-78 0 0,1 0-1 0 0,0 1 1 0 0,-1-1 0 0 0,1 0 0 0 0,0 1 0 0 0,-1-1 0 0 0,1 0 0 0 0,0 0 0 0 0,0 0 0 0 0,0 0 0 0 0,0 0 0 0 0,0-1 0 0 0,0 1 0 0 0,0 0 0 0 0,1 0 0 0 0,-1-1 0 0 0,0 1 0 0 0,1 0 0 0 0,-1-1-1 0 0,1 1 1 0 0,-1 0 0 0 0,1-1 0 0 0,-1 1 0 0 0,1-4 0 0 0,0 3 31 0 0,0 0 0 0 0,0-1 0 0 0,1 1 0 0 0,-1 0-1 0 0,1 0 1 0 0,-1-1 0 0 0,1 1 0 0 0,0 0 0 0 0,0 0 0 0 0,0 0 0 0 0,0 0-1 0 0,0 0 1 0 0,0 0 0 0 0,3-3 0 0 0,19-21-1624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1.083"/>
    </inkml:context>
    <inkml:brush xml:id="br0">
      <inkml:brushProperty name="width" value="0.1" units="cm"/>
      <inkml:brushProperty name="height" value="0.1" units="cm"/>
    </inkml:brush>
  </inkml:definitions>
  <inkml:trace contextRef="#ctx0" brushRef="#br0">85 162 5865,'-3'4'632,"0"0"0,1 0 0,-2 0-1,1 0 1,0-1 0,-1 1 0,-6 4 0,9-7-579,0 0-1,0 0 1,0-1 0,0 1 0,0-1 0,0 1 0,0-1-1,0 1 1,0-1 0,0 0 0,0 0 0,0 1-1,0-1 1,0 0 0,-1 0 0,1 0 0,0 0 0,0 0-1,0 0 1,0 0 0,0-1 0,0 1 0,0 0 0,0-1-1,0 1 1,0-1 0,0 1 0,0-1 0,0 1 0,0-1-1,0 1 1,0-1 0,0 0 0,0 0 0,1 0 0,-1 1-1,0-1 1,1 0 0,-1 0 0,0 0 0,1 0-1,-1 0 1,1-1 0,-3-4-59,1 0 0,1 0-1,-1 0 1,1 0 0,0 0 0,0 0-1,1 0 1,0 0 0,0-1 0,1-10-1,0 8-19,1 0-1,0 0 0,0 0 0,0 1 1,1-1-1,8-15 0,-9 21 24,-1 1-1,1 0 1,-1 0 0,1 0-1,0 0 1,0 0 0,-1 1-1,1-1 1,1 0-1,-1 1 1,0-1 0,0 1-1,0 0 1,1 0 0,-1 0-1,1 0 1,-1 0 0,1 1-1,-1-1 1,1 1-1,-1-1 1,1 1 0,-1 0-1,1 0 1,0 0 0,-1 0-1,1 1 1,-1-1-1,1 1 1,-1-1 0,1 1-1,-1 0 1,5 2 0,-3-1 38,1 0 0,0 1 0,-1 0 0,1 0 0,-1 0 0,0 0 0,0 1 0,0-1 0,0 1 0,-1 0 0,1 0 0,-1 1 0,0-1 0,-1 1 0,5 8 0,-5-6 49,0 0 1,-1 0 0,0 0-1,-1 0 1,1 0 0,-1 0-1,0 0 1,-1 0 0,0 0-1,0 0 1,-1 0 0,1 0-1,-2 0 1,1 0 0,-1-1-1,0 1 1,0-1 0,0 0 0,-7 9-1,9-15-129,1 1-1,0-1 1,0 0-1,0 0 1,0 1-1,0-1 1,-1 0-1,1 0 1,0 1-1,0-1 1,-1 0-1,1 0 1,0 1 0,0-1-1,-1 0 1,1 0-1,0 0 1,0 0-1,-1 0 1,1 1-1,0-1 1,-1 0-1,1 0 1,0 0-1,-1 0 1,1 0-1,0 0 1,-1 0-1,1 0 1,0 0-1,-1 0 1,1 0-1,0 0 1,-1 0-1,1 0 1,0-1 0,0 1-1,-1 0 1,1 0-1,0 0 1,-1 0-1,1 0 1,0-1-1,0 1 1,-1 0-1,1 0 1,0-1-1,0 1 1,-4-12-787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1.462"/>
    </inkml:context>
    <inkml:brush xml:id="br0">
      <inkml:brushProperty name="width" value="0.1" units="cm"/>
      <inkml:brushProperty name="height" value="0.1" units="cm"/>
    </inkml:brush>
  </inkml:definitions>
  <inkml:trace contextRef="#ctx0" brushRef="#br0">76 82 5913,'-32'30'5022,"31"-29"-4936,0 0-1,0 0 1,-1 0 0,1-1 0,0 1 0,0 0 0,-1 0 0,1-1 0,0 1 0,0-1 0,-1 1 0,1-1 0,-1 0 0,1 1 0,0-1 0,-1 0 0,1 0 0,-1 0 0,1 0 0,-1 0 0,1 0 0,0-1 0,-1 1 0,1 0 0,-1-1 0,-1 0 0,2-1-80,0 0 0,0 0 1,0 0-1,1 0 0,-1 0 0,1-1 0,0 1 0,-1 0 0,1 0 0,0-1 0,0 1 1,0 0-1,1 0 0,0-3 0,-1-3-10,0 5 2,0 0-1,0 0 1,0 0 0,1 0-1,-1 0 1,1 0 0,0 0-1,0 0 1,0 0 0,0 0-1,0 0 1,1 1 0,-1-1-1,1 0 1,-1 1 0,1-1-1,0 1 1,0 0 0,4-4-1,-2 4 5,-1 0 0,1 0-1,0 0 1,0 0-1,0 1 1,0-1 0,0 1-1,0 0 1,0 0-1,1 1 1,-1-1 0,0 1-1,0 0 1,5 1 0,-5-1 29,-1 0 0,0 0 0,1 0 0,-1 1 0,0-1 0,0 1 0,1 0 0,-1 0 0,0 0 0,0 1 0,0-1 0,0 1 0,0 0 0,0-1 0,-1 1 0,1 1 0,-1-1 0,1 0 0,-1 0 0,3 5 0,-2-3 65,-1 0 0,-1 0 0,1 1 0,-1-1 0,1 1 0,-1-1 0,0 1 0,-1 0 1,1-1-1,-1 1 0,0 0 0,0-1 0,0 1 0,-2 5 0,1-3 28,-1 1 0,1-1 1,-2 0-1,1 0 0,-1 0 1,-7 12-1,9-17-144,0 0 1,-1 0-1,1 1 0,-1-1 1,0-1-1,0 1 0,0 0 1,0 0-1,0-1 0,-3 3 1,4-4-57,-1 1 1,1-1-1,0 1 1,-1-1-1,1 0 1,0 0 0,-1 1-1,1-1 1,0 0-1,-1 0 1,1 0-1,-1 0 1,1-1-1,0 1 1,-1 0-1,1-1 1,0 1-1,0 0 1,-1-1 0,-1-1-1,-12-11-524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3.105"/>
    </inkml:context>
    <inkml:brush xml:id="br0">
      <inkml:brushProperty name="width" value="0.1" units="cm"/>
      <inkml:brushProperty name="height" value="0.1" units="cm"/>
    </inkml:brush>
  </inkml:definitions>
  <inkml:trace contextRef="#ctx0" brushRef="#br0">90 145 2849,'-30'16'7264,"25"-14"-7025,0 0 0,0 0 1,0-1-1,0 1 0,0-1 0,0-1 0,-10 2 1,15-2-232,-1 0 0,1 0 0,0 0 0,-1 0 1,1 0-1,0-1 0,-1 1 0,1 0 0,0 0 0,-1 0 1,1 0-1,-1 0 0,1 0 0,0 0 0,0-1 1,-1 1-1,1 0 0,0 0 0,-1-1 0,1 1 1,0 0-1,0 0 0,-1-1 0,1 1 0,0 0 1,0-1-1,0 1 0,-1 0 0,1-1 0,0 1 0,0 0 1,0-1-1,2-14 51,-1 11-55,1 0-1,-1 0 1,1 1-1,0-1 1,6-6-1,-3 5 1,0 1 0,0 1 0,1-1 0,-1 1 0,1-1 0,0 1 0,0 1 0,0-1 0,0 1 0,1 1 0,-1-1 0,0 1 0,8-1 0,-8 1 15,-1 1 1,1-1-1,-1 1 0,1 0 1,-1 0-1,1 1 0,-1 0 1,1 0-1,-1 0 1,1 1-1,-1-1 0,0 1 1,0 1-1,0-1 0,8 6 1,-11-7 29,-1 0-1,0 0 1,1 0 0,-1 0 0,0 0-1,0 0 1,0 0 0,0 1 0,0-1 0,0 0-1,0 1 1,0-1 0,0 1 0,-1-1 0,1 1-1,0-1 1,-1 1 0,0 0 0,1-1-1,-1 1 1,0-1 0,0 1 0,0 0 0,0-1-1,0 1 1,0 0 0,0-1 0,-1 1 0,1 0-1,0-1 1,-1 1 0,1-1 0,-1 1-1,-1 2 1,0-2 1,0 1 0,0-1 0,-1 0 0,1 0 1,0 0-1,-1 0 0,1-1 0,-1 1 0,0-1 0,0 1 0,1-1 0,-1 0 0,0 0 0,0 0 0,0 0 0,0-1 0,-5 1 0,2 0-40,-1-1-1,0 0 1,1 0-1,-1-1 0,1 0 1,-1 0-1,1-1 1,-1 1-1,1-1 1,-8-4-1,11 4-16,0 1 0,0-1 0,1 1 0,-1-1 0,1 0 0,-1 0 0,1 0 1,0 0-1,0 0 0,0-1 0,0 1 0,0-1 0,1 0 0,-1 1 0,1-1 0,-1 0 0,1 0 0,0 0 0,0 0 0,0 0 0,1 0 0,-1 0 1,0-4-1,1 1-9,1-1 0,-1 1 1,1 0-1,0 0 0,0-1 1,1 1-1,0 0 1,3-6-1,-4 9 14,0 0 0,0 0 1,1 1-1,-1-1 0,1 0 0,0 1 0,0-1 1,0 1-1,0 0 0,0 0 0,1 0 0,-1 0 1,1 0-1,-1 0 0,1 1 0,0-1 0,-1 1 1,5-2-1,-7 3 4,1-1 0,0 1 0,0 0 1,-1 0-1,1-1 0,0 1 0,0 0 0,-1 0 0,1 0 1,0 0-1,0 0 0,0 0 0,-1 0 0,1 0 0,0 0 1,0 0-1,-1 1 0,1-1 0,0 0 0,0 0 0,-1 1 1,1-1-1,0 0 0,-1 1 0,1-1 0,-1 1 0,1-1 1,0 1-1,-1-1 0,1 1 0,-1-1 0,1 1 0,-1 0 1,1-1-1,-1 1 0,0 0 0,1-1 0,-1 1 0,0 0 1,0 0-1,1-1 0,-1 1 0,0 0 0,0 0 0,0-1 1,0 1-1,0 0 0,0 0 0,0 0 0,0-1 0,0 2 1,-1 2 8,1 0 1,-1-1-1,0 1 1,0 0-1,0 0 1,0-1-1,-1 1 1,1-1-1,-3 4 1,-13 14-145,12-15-1238,17-17-999,8-8-563,5-2 1159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3.482"/>
    </inkml:context>
    <inkml:brush xml:id="br0">
      <inkml:brushProperty name="width" value="0.1" units="cm"/>
      <inkml:brushProperty name="height" value="0.1" units="cm"/>
    </inkml:brush>
  </inkml:definitions>
  <inkml:trace contextRef="#ctx0" brushRef="#br0">168 218 4769,'-4'1'431,"-1"0"0,1 0 1,0-1-1,-1 1 0,1-1 0,-1 0 1,1 0-1,-1 0 0,1-1 0,0 0 1,-1 0-1,1 0 0,-7-3 0,4 2-191,1-1-1,0-1 1,-1 1 0,1-1-1,0 0 1,1-1-1,-1 1 1,-6-8-1,7 7-212,1 0 0,1 1 0,-1-1 0,1-1 0,0 1-1,0 0 1,0-1 0,1 0 0,-4-11 0,5 13-5,1 0 0,-1 0 0,1 1 0,0-1 0,0 0 0,0 0 0,0 0 0,1 0 0,-1 0 0,1 1 0,0-1 0,0 0 0,1 0 0,-1 1 0,1-1 1,2-4-1,-2 5-13,0 0 1,0 1 0,0-1 0,1 0 0,-1 1 0,1-1 0,-1 1 0,1 0 0,0 0 0,0 0-1,0 0 1,0 1 0,0-1 0,0 1 0,1-1 0,-1 1 0,0 0 0,1 1 0,-1-1 0,1 1-1,-1-1 1,1 1 0,-1 0 0,1 0 0,-1 0 0,1 1 0,-1-1 0,1 1 0,-1 0 0,0 0-1,6 2 1,-4-1 52,0 1 0,0-1 0,0 1-1,-1 0 1,1 0 0,-1 0 0,1 1 0,-1-1-1,0 1 1,-1 0 0,1 0 0,-1 0-1,1 1 1,-1 0 0,-1-1 0,1 1 0,-1 0-1,1 0 1,1 10 0,-2-6 84,-1 0-1,0 0 1,-1 0 0,0 0 0,-1 0 0,-1 12-1,1-18-109,0 0 0,0 1 0,0-1 0,0 0-1,0 0 1,0 0 0,-1 0 0,0 0-1,-2 3 1,3-5-31,0 0 0,0 0 0,0 0 0,0 0 0,0 0 0,0 0 0,-1 0 0,1-1 0,0 1 0,-1 0 0,1-1 0,0 1 0,-1-1 0,1 1 0,-1-1 0,1 0 0,0 0 0,-1 0 0,1 0 0,-1 0 0,-1 0 0,1 0-135,1-1 0,-1 1 1,1-1-1,0 0 0,-1 0 0,1 0 0,0 1 0,0-1 0,-1 0 0,1 0 0,0-1 0,0 1 1,0 0-1,1 0 0,-1 0 0,0-1 0,0 1 0,1 0 0,-1-1 0,0 1 0,1-1 1,-1 1-1,1-1 0,0 1 0,0-1 0,-1 1 0,1-1 0,0 1 0,0-1 0,0 1 1,1-1-1,-1 1 0,0-1 0,1-1 0,5-19-1216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3.860"/>
    </inkml:context>
    <inkml:brush xml:id="br0">
      <inkml:brushProperty name="width" value="0.1" units="cm"/>
      <inkml:brushProperty name="height" value="0.1" units="cm"/>
    </inkml:brush>
  </inkml:definitions>
  <inkml:trace contextRef="#ctx0" brushRef="#br0">116 123 4265,'-4'4'1121,"-1"-1"1,0 1-1,0-1 1,0 0-1,-1 0 1,-9 4 0,13-7-1059,0 1 1,1-1 0,-1 0 0,0 0 0,0 1 0,0-1-1,1 0 1,-1-1 0,0 1 0,0 0 0,1-1 0,-1 1-1,0 0 1,0-1 0,1 0 0,-1 0 0,1 1 0,-1-1-1,0 0 1,1 0 0,0 0 0,-1 0 0,1-1 0,0 1-1,-1 0 1,1-1 0,-2-1 0,0-3-62,0 1 1,0-1-1,0 0 1,1 1-1,0-1 0,0-1 1,1 1-1,-1 0 1,1 0-1,1 0 1,-1-1-1,1 1 0,0 0 1,0-1-1,2-6 1,-1 11-2,0 1 0,0-1 0,0 0 0,0 0 0,0 1 1,0-1-1,1 1 0,-1-1 0,0 1 0,1-1 0,0 1 0,-1 0 1,1 0-1,0 0 0,-1 0 0,1 0 0,0 0 0,0 0 0,0 1 1,0-1-1,0 1 0,0-1 0,0 1 0,0 0 0,0-1 0,0 1 1,2 1-1,6-2 13,-1 1 0,1 0 1,-1 1-1,15 3 1,-21-3 25,0-1 1,-1 1-1,1 0 0,0 1 1,0-1-1,-1 0 1,1 1-1,0-1 1,-1 1-1,1 0 1,-1 0-1,0 0 1,0 0-1,0 0 0,0 1 1,0-1-1,0 0 1,0 1-1,1 2 1,-3-3-3,1 0 1,0 0 0,-1 0 0,0 0 0,1 0-1,-1 0 1,0 0 0,0 0 0,0 0-1,0 0 1,0 0 0,-1 0 0,1 0 0,-1 0-1,1 0 1,-1 0 0,0 0 0,1 0 0,-1 0-1,0 0 1,0-1 0,-1 1 0,1 0-1,0-1 1,0 1 0,-1-1 0,1 1 0,-1-1-1,-2 2 1,3-2-46,0 0 0,0 0 0,0 0 0,0 0 1,0-1-1,0 1 0,0 0 0,0-1 0,0 1 0,-1-1 0,1 1 0,0-1 0,0 0 0,0 1 0,-1-1 1,1 0-1,0 0 0,-1 0 0,1 0 0,0 0 0,0 0 0,-1 0 0,1 0 0,0 0 0,0-1 0,-1 1 1,1-1-1,0 1 0,0-1 0,0 1 0,-2-2 0,1 1-199,1-1-1,0 0 1,0 1-1,0-1 1,0 1-1,0-1 1,0 0-1,0 0 1,0 0-1,1 0 1,-1 1-1,1-1 1,-1 0-1,1 0 1,0 0-1,0 0 1,0 0 0,0 0-1,0 0 1,1-3-1,2-11-1180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4.256"/>
    </inkml:context>
    <inkml:brush xml:id="br0">
      <inkml:brushProperty name="width" value="0.1" units="cm"/>
      <inkml:brushProperty name="height" value="0.1" units="cm"/>
    </inkml:brush>
  </inkml:definitions>
  <inkml:trace contextRef="#ctx0" brushRef="#br0">191 192 5505,'0'1'211,"-1"0"-1,0 1 1,0-1-1,0 0 1,0 0 0,0 0-1,0 0 1,0 0-1,0 0 1,0 0 0,-1-1-1,1 1 1,0 0-1,0-1 1,-1 1-1,1-1 1,0 1 0,-1-1-1,1 0 1,-1 1-1,1-1 1,-1 0 0,1 0-1,0 0 1,-1 0-1,1 0 1,-1 0-1,-1-1 1,-6 0 16,1-1 1,-1 1-1,-10-5 0,11 3-141,-1-1 1,1 1-1,0-2 0,1 1 0,-1-1 0,1-1 0,-8-6 1,11 9-71,1 0 1,0 0 0,0-1-1,0 1 1,0-1 0,0 0-1,1 0 1,-1 0 0,1 0-1,0 0 1,0 0 0,1-1-1,-1 1 1,1-1 0,-1-5 0,2 8-16,0 1 1,0-1 0,0 0-1,1 0 1,-1 0 0,0 0 0,1 0-1,-1 1 1,1-1 0,0 0 0,0 1-1,0-1 1,-1 0 0,1 1-1,1-1 1,-1 1 0,0-1 0,2-1-1,0 0 1,1 0 0,0 0-1,0 1 1,0 0 0,0-1 0,0 1-1,6-2 1,7-1 4,1 0 0,33-4 0,-45 8-2,15-2 25,48-5 15,-63 8 3,0 0 0,1 0 0,-1 1 0,0-1 0,0 1 1,1 1-1,-1-1 0,9 5 0,-13-5-10,-1-1 0,1 0 1,-1 1-1,0 0 0,0-1 0,1 1 0,-1 0 0,0 0 1,0 0-1,0-1 0,0 1 0,0 0 0,0 1 0,0-1 1,0 0-1,0 0 0,0 0 0,-1 0 0,1 1 0,0-1 1,-1 0-1,1 1 0,-1-1 0,1 0 0,-1 1 0,0-1 1,0 1-1,0-1 0,0 1 0,0-1 0,0 0 0,0 1 1,0-1-1,0 1 0,-1-1 0,1 1 0,0-1 0,-1 0 1,1 1-1,-1-1 0,0 0 0,1 0 0,-1 1 0,0-1 1,-2 2-1,0 0 8,0 1 1,0-1 0,0 1-1,-1-1 1,1 0 0,-1-1-1,0 1 1,0 0-1,0-1 1,0 0 0,-1 0-1,1-1 1,-7 3 0,5-3-212,0 0 1,-1 0 0,1-1 0,0 0 0,0 0 0,0 0 0,0-1 0,0 1 0,-11-4-1,16 3 89,1 1-1,0 0 1,-1 0-1,1 0 0,-1-1 1,1 1-1,0 0 0,-1-1 1,1 1-1,0 0 1,-1-1-1,1 1 0,0 0 1,0-1-1,-1 1 0,1-1 1,0 1-1,0-1 1,0 1-1,0 0 0,0-1 1,-1 1-1,1-2 0,1-11-1028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4.667"/>
    </inkml:context>
    <inkml:brush xml:id="br0">
      <inkml:brushProperty name="width" value="0.1" units="cm"/>
      <inkml:brushProperty name="height" value="0.1" units="cm"/>
    </inkml:brush>
  </inkml:definitions>
  <inkml:trace contextRef="#ctx0" brushRef="#br0">64 85 5121,'-5'6'898,"2"-2"-227,0 0 1,-1 0-1,0 0 0,-8 7 0,12-11-633,-1 0 0,1 1 0,-1-1 0,0 1 0,1-1 0,-1 0 0,1 0 0,-1 1 0,0-1 0,1 0 0,-1 0 0,0 0 0,1 0 0,-1 0 0,0 0 0,1 0 0,-1 0 0,0 0 0,1 0 0,-1 0 0,0 0 0,1 0 0,-1-1 0,1 1 0,-1 0 0,0 0 0,1-1 0,-1 1 0,1 0 0,-1-1 0,0 1 0,1-1 0,-1 1 0,1 0 0,0-1 0,-1 1 0,1-1 0,-1 0 0,1 1 0,0-1 0,-1 1 0,1-1 0,0 0 0,0 1 0,-1-1 0,1 1 0,0-1 0,0-1 0,-2-2-19,1-1 0,-1 0 0,1 0 1,0 0-1,1 0 0,-1 0 0,1 0 0,0-6 0,0 9-20,1 0-1,-1 0 1,0-1 0,1 1-1,-1 0 1,1 0-1,0 1 1,0-1 0,-1 0-1,1 0 1,1 0-1,-1 0 1,0 1 0,0-1-1,1 0 1,-1 1-1,0-1 1,1 1 0,0 0-1,-1 0 1,1-1 0,3 0-1,2-1 46,0 0 1,0 1-1,0 0 0,0 0 1,1 1-1,-1 0 0,1 0 0,-1 1 1,0 0-1,1 0 0,-1 0 1,1 1-1,-1 1 0,0-1 0,0 1 1,0 0-1,0 1 0,14 6 1,-16-6 60,-1-1 0,1 2 0,0-1 0,-1 0 0,0 1 0,0 0 1,0 0-1,0 0 0,0 0 0,-1 1 0,0 0 0,0-1 1,0 1-1,-1 0 0,1 0 0,-1 1 0,0-1 0,-1 0 0,1 1 1,-1-1-1,0 1 0,-1-1 0,1 1 0,-1 0 0,-1 8 1,1-12-73,0 0 1,0 0 0,0 0-1,0 1 1,-1-1 0,1 0-1,-1 0 1,0 0 0,1 0-1,-1 0 1,0 0 0,0 0-1,0-1 1,0 1 0,-1 0 0,1 0-1,0-1 1,-1 1 0,1-1-1,-1 1 1,-3 1 0,3-2-14,0 0 0,0-1 0,-1 1 0,1-1 0,0 1 1,0-1-1,-1 0 0,1 0 0,0 0 0,0 0 0,-1 0 1,1-1-1,0 1 0,0-1 0,-1 1 0,-3-3 0,0 1-401,0-1-1,1 0 0,-1-1 1,1 1-1,-1-1 0,1 0 1,0 0-1,1 0 0,-1-1 1,1 0-1,0 0 0,0 0 1,-5-8-1,3-10-1357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5.108"/>
    </inkml:context>
    <inkml:brush xml:id="br0">
      <inkml:brushProperty name="width" value="0.1" units="cm"/>
      <inkml:brushProperty name="height" value="0.1" units="cm"/>
    </inkml:brush>
  </inkml:definitions>
  <inkml:trace contextRef="#ctx0" brushRef="#br0">117 57 2905,'-36'14'5924,"31"-12"-5453,0 0 0,-1-1 0,1 0 0,0 0 0,-1 0 0,1-1 0,-1 0 0,-9 0 0,14-1-448,-1 1-1,1-1 0,0 1 1,0-1-1,-1 0 1,1 0-1,0 1 1,0-1-1,0 0 1,0 0-1,0 0 0,0 0 1,0 0-1,0 0 1,1-1-1,-1 1 1,0 0-1,1 0 0,-1-1 1,1 1-1,-1 0 1,1-1-1,-1 1 1,1 0-1,0-1 1,0 1-1,0-1 0,0 1 1,0 0-1,0-3 1,0 2-27,0 0 0,0 1 0,0-1 0,1 0 0,-1 0 0,0 1-1,1-1 1,0 0 0,-1 0 0,1 1 0,0-1 0,0 1 0,0-1 0,0 1 0,0-1 0,0 1 0,0-1 0,0 1 0,1 0 0,-1 0 0,0 0 0,1 0 0,2-2 0,4 2 5,0-1 0,1 2-1,-1-1 1,0 1 0,0 0 0,1 1 0,10 2 0,-15-3 35,0 1 1,-1 0-1,1 1 1,0-1-1,0 0 1,-1 1-1,1 0 1,0 0-1,-1 0 1,0 1 0,1-1-1,-1 1 1,0-1-1,-1 1 1,1 0-1,0 0 1,-1 1-1,1-1 1,-1 0-1,0 1 1,0-1 0,-1 1-1,3 6 1,-2-5 49,-1 0 1,0 0-1,0 0 1,0 0-1,-1 0 1,0 0 0,0 0-1,0 0 1,0 0-1,-1 0 1,0 0 0,0 0-1,0-1 1,-1 1-1,1 0 1,-1 0-1,-1-1 1,1 1 0,-3 4-1,4-8-94,1-1 0,0 1 0,-1 0 0,1 0 0,-1 0 0,1-1 0,-1 1 0,1 0 0,-1 0 0,0-1 0,1 1 0,-1-1 0,0 1 0,1 0 0,-1-1 0,0 1 0,0-1-1,0 0 1,1 1 0,-1-1 0,0 0 0,0 1 0,0-1 0,0 0 0,0 0 0,0 0 0,0 0 0,0 0 0,1 0 0,-1 0 0,0 0 0,0 0 0,0 0 0,0 0 0,0-1 0,0 1 0,0 0 0,1-1 0,-1 1 0,0-1 0,0 1 0,0-1 0,1 1-1,-1-1 1,0 1 0,1-1 0,-1 0 0,0 1 0,1-1 0,-1 0 0,1 0 0,-1 0 0,-2-3-375,1 0 0,0 0 0,-1-1 0,2 1 0,-1 0 0,0-1 0,1 1-1,0-1 1,-1-5 0,0-22-1008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5.490"/>
    </inkml:context>
    <inkml:brush xml:id="br0">
      <inkml:brushProperty name="width" value="0.1" units="cm"/>
      <inkml:brushProperty name="height" value="0.1" units="cm"/>
    </inkml:brush>
  </inkml:definitions>
  <inkml:trace contextRef="#ctx0" brushRef="#br0">131 176 5905,'-7'1'626,"-1"1"-1,1-2 0,-1 1 0,0-1 1,1 0-1,-1-1 0,-11-1 0,16 1-585,0 0 1,0 0-1,0-1 0,0 1 0,0 0 0,1-1 0,-1 0 0,1 0 1,-1 1-1,1-2 0,0 1 0,0 0 0,-1 0 0,2-1 1,-1 1-1,0-1 0,0 1 0,1-1 0,-1 0 0,1 0 0,-1-3 1,0 2-40,1 0 0,-1 0 0,1-1 0,0 1 0,1 0 0,-1-1 0,1 1 0,0 0 0,0-1 0,0 1 0,0-1 0,1 1 0,0 0 0,0 0 0,1-5 1,0 5-6,0 1 1,-1 0 0,1 0 0,1 0-1,-1 0 1,0 0 0,1 0 0,-1 1 0,1-1-1,0 1 1,0 0 0,0-1 0,0 1 0,0 1-1,0-1 1,1 0 0,-1 1 0,4-2 0,0 1 20,0 1 1,-1-1 0,1 1 0,0 0 0,0 1 0,-1-1 0,1 1 0,0 1 0,0-1 0,0 1-1,8 2 1,-12-2 77,0 0 0,-1 0 0,1 0 0,0 0 0,0 0 0,-1 0-1,1 1 1,-1-1 0,1 1 0,-1 0 0,0 0 0,0 0 0,0 0-1,0 0 1,0 0 0,0 0 0,0 1 0,-1-1 0,1 1 0,-1-1 0,0 1-1,1 0 1,-1 0 0,-1-1 0,1 1 0,0 0 0,-1 0 0,1 3-1,-1-4-37,0 0-1,0-1 0,0 1 1,0 0-1,-1 0 0,1-1 0,-1 1 1,1 0-1,-1 0 0,0-1 1,1 1-1,-1-1 0,0 1 0,0-1 1,0 1-1,0-1 0,0 0 1,-1 1-1,1-1 0,0 0 0,-1 0 1,1 0-1,-1 0 0,-2 2 1,-11 9-130,14-12-325,1 0 358,0 0 0,0 0 0,0 0 0,0 0 0,0 0 0,0 0 0,0 0 0,0 0 1,-1 0-1,1 0 0,0 0 0,0 0 0,0 0 0,0 0 0,1-14-3696,5-4 2184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5.856"/>
    </inkml:context>
    <inkml:brush xml:id="br0">
      <inkml:brushProperty name="width" value="0.1" units="cm"/>
      <inkml:brushProperty name="height" value="0.1" units="cm"/>
    </inkml:brush>
  </inkml:definitions>
  <inkml:trace contextRef="#ctx0" brushRef="#br0">64 87 5417,'-4'4'838,"0"0"-1,0 0 1,0 0-1,0 0 1,-10 5 0,13-8-726,0 0 1,0-1-1,0 1 1,0-1 0,0 1-1,0-1 1,0 0-1,0 1 1,0-1-1,-1 0 1,1 0-1,0 0 1,0 0 0,-2 0-1,2 0-87,0 0 0,1-1-1,-1 1 1,1 0 0,-1-1 0,0 1-1,1-1 1,-1 1 0,1-1 0,0 1-1,-1-1 1,1 1 0,-1-1 0,1 0-1,0 1 1,-1-1 0,1 1 0,0-1-1,0 0 1,-1 1 0,1-1 0,0 0-1,0 1 1,0-1 0,0 0 0,0 1-1,0-2 1,-1-4-25,1 0 1,0 0-1,0 0 1,0 0-1,1 1 0,0-1 1,0 0-1,0 1 0,1-1 1,4-10-1,-4 14 17,-1-1 1,1 1-1,-1 0 0,1 0 0,0 0 1,-1 1-1,1-1 0,0 0 1,0 1-1,0-1 0,0 1 1,1 0-1,-1 0 0,0 0 0,1 0 1,-1 0-1,1 0 0,-1 0 1,0 1-1,1-1 0,0 1 0,-1 0 1,1 0-1,-1 0 0,1 0 1,-1 0-1,5 1 0,-4 0 101,1 0-1,0 0 0,-1 0 1,1 0-1,-1 1 1,1-1-1,-1 1 1,0 0-1,1 0 0,-1 0 1,0 1-1,0-1 1,-1 1-1,1-1 1,0 1-1,-1 0 1,0 0-1,0 0 0,3 4 1,-3-3-7,0 0 0,0 0 0,0 1 0,-1-1-1,0 0 1,1 1 0,-1-1 0,-1 1 0,1-1 0,-1 1 0,0-1 0,0 1 0,0-1 0,0 1 0,-2 7 0,1-11-111,1-1 1,0 1 0,0-1 0,0 1-1,0-1 1,0 1 0,0 0 0,-1-1-1,1 1 1,0-1 0,-1 1 0,1-1 0,0 1-1,-1-1 1,1 1 0,0-1 0,-1 0-1,1 1 1,-1-1 0,1 0 0,-1 1-1,1-1 1,-1 0 0,1 1 0,-1-1-1,1 0 1,-1 0 0,0 1 0,0-1-68,0-1 0,0 1 0,0 0 0,0-1 0,0 1 0,0 0 0,0-1 1,0 1-1,0-1 0,0 1 0,1-1 0,-1 0 0,0 1 0,-1-2 1,-22-30-4035,24 32 4020,-14-23-1662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3.745"/>
    </inkml:context>
    <inkml:brush xml:id="br0">
      <inkml:brushProperty name="width" value="0.1" units="cm"/>
      <inkml:brushProperty name="height" value="0.1" units="cm"/>
    </inkml:brush>
  </inkml:definitions>
  <inkml:trace contextRef="#ctx0" brushRef="#br0">58 17 4337 0 0,'-31'-13'3323'0'0,"30"12"-3198"0"0,0 1 0 0 0,1-1 0 0 0,-1 1 0 0 0,0 0 0 0 0,0-1 0 0 0,0 1 0 0 0,1 0-1 0 0,-1 0 1 0 0,0 0 0 0 0,0 0 0 0 0,0 0 0 0 0,0 0 0 0 0,0 0 0 0 0,1 0 0 0 0,-1 0 0 0 0,0 0 0 0 0,0 0 0 0 0,0 1 0 0 0,0-1 0 0 0,0 0 0 0 0,1 0 0 0 0,-1 1 0 0 0,0-1 0 0 0,0 1 0 0 0,1-1 0 0 0,-1 1 0 0 0,0-1 0 0 0,1 1 0 0 0,-1-1 0 0 0,0 1 0 0 0,1 0 0 0 0,-2 0 0 0 0,6 3 258 0 0,0-1 1 0 0,0 0 0 0 0,0 0-1 0 0,0 0 1 0 0,5 2 0 0 0,34 16 412 0 0,-9-5-345 0 0,0 1 0 0 0,-2 2 0 0 0,36 26 0 0 0,134 124 995 0 0,79 63-35 0 0,-250-211-1259 0 0,0-1 0 0 0,63 29 0 0 0,76 20 144 0 0,-60-26-128 0 0,-88-35-464 0 0,1-2 0 0 0,36 7 0 0 0,-65-14-214 0 0,0 0 1 0 0,1 0-1 0 0,-1-1 0 0 0,1 0 0 0 0,-1 0 1 0 0,1 0-1 0 0,0 0 0 0 0,-6-4 1 0 0,-8-3-723 0 0,2 2-41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6.927"/>
    </inkml:context>
    <inkml:brush xml:id="br0">
      <inkml:brushProperty name="width" value="0.1" units="cm"/>
      <inkml:brushProperty name="height" value="0.1" units="cm"/>
    </inkml:brush>
  </inkml:definitions>
  <inkml:trace contextRef="#ctx0" brushRef="#br0">115 103 2232,'-11'2'4712,"10"-1"-4578,-1 1-1,1-1 1,-1 1 0,1-1 0,-1 0-1,0 0 1,0 0 0,1 0-1,-1 0 1,0 0 0,0 0-1,0 0 1,0-1 0,0 1-1,0-1 1,-1 1 0,1-1-1,0 0 1,0 0 0,0 0-1,0 0 1,0 0 0,0-1-1,0 1 1,0-1 0,0 1-1,0-1 1,0 0 0,0 0-1,0 0 1,0 0 0,0 0-1,0 0 1,1 0 0,-1 0-1,0-1 1,1 1 0,-1-1-1,1 1 1,0-1 0,-1 0-1,-1-3 1,1 1-19,-15-35 624,16 37-699,0-1-1,0 0 1,1 1 0,-1-1-1,1 0 1,0 0 0,-1 1-1,1-1 1,0 0 0,1 0-1,-1 1 1,1-5 0,0 6-31,0 0 0,0 0 1,0 0-1,0 0 1,0 0-1,0 0 0,0 1 1,0-1-1,0 0 1,0 0-1,1 1 0,-1-1 1,0 1-1,0-1 0,1 1 1,-1 0-1,0-1 1,1 1-1,-1 0 0,1 0 1,-1 0-1,0 0 1,3 0-1,0 0 20,1 0 0,0 0 0,0 1 0,0 0 1,7 1-1,-10 0-3,0-1 1,0 0-1,0 0 0,0 1 1,0-1-1,0 1 0,0 0 1,-1-1-1,1 1 1,-1 0-1,1 0 0,-1 0 1,1 0-1,-1 0 1,0 0-1,0 1 0,0-1 1,-1 0-1,1 1 0,0-1 1,-1 0-1,1 1 1,-1-1-1,0 1 0,0-1 1,0 0-1,0 5 1,-1 2 63,0 1 1,-1-1 0,1 0-1,-2 1 1,-5 15 0,6-22-80,1-1 0,-1 1 0,0-1 0,1 0 0,-1 0 0,0 0 0,0 0 0,0 0 0,-1 0 0,1 0 0,-5 2 0,6-4-12,1 1 0,-1-1 1,0 1-1,1-1 0,-1 0 0,0 0 0,1 1 1,-1-1-1,0 0 0,1 0 0,-1 0 0,0 1 1,0-1-1,1 0 0,-1 0 0,0 0 0,0 0 1,1 0-1,-1-1 0,0 1 0,0 0 0,1 0 0,-1 0 1,0-1-1,1 1 0,-1 0 0,0-1 0,1 1 1,-1-1-1,0 1 0,1 0 0,-1-1 0,1 1 1,-1-1-1,1 0 0,-1 1 0,1-1 0,0 1 1,-1-1-1,1 0 0,-1 1 0,1-1 0,0 0 1,0 1-1,-1-1 0,1 0 0,0 0 0,0 1 1,0-2-1,-1-1-10,0 0 1,1 0-1,-1 0 1,1 0 0,-1 0-1,1 0 1,0 0-1,0 0 1,0-1-1,1 1 1,-1 0 0,1 0-1,0 1 1,0-1-1,0 0 1,0 0-1,0 0 1,0 0 0,1 1-1,-1-1 1,3-2-1,4-4-16,-1 2 0,1-1 0,0 1 0,12-9-1,-18 14 39,1 1 0,-1-1 0,1 0 0,-1 1 0,1 0 0,0 0 0,-1 0 0,1 0 0,0 0 0,0 0 0,0 0 0,0 1 0,0 0 0,0 0 0,-1-1 0,1 2 0,0-1 0,0 0 0,0 1 0,5 0 0,-7 0-2,0-1-1,-1 0 1,1 1 0,-1-1-1,1 1 1,0-1 0,-1 1-1,1-1 1,-1 1 0,1-1-1,-1 1 1,1-1 0,-1 1-1,0 0 1,1-1 0,-1 1 0,0 0-1,1-1 1,-1 1 0,0 0-1,0-1 1,0 1 0,0 0-1,0-1 1,0 1 0,1 0-1,-2 0 1,1-1 0,0 1-1,0 0 1,0 1 0,-1-1-30,1 0 1,0 1 0,-1-1-1,1 0 1,-1 1 0,0-1 0,1 0-1,-1 1 1,0-1 0,0 0-1,0 0 1,0 0 0,0 0 0,-2 1-1,13-16-4753,7-1 3435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7.323"/>
    </inkml:context>
    <inkml:brush xml:id="br0">
      <inkml:brushProperty name="width" value="0.1" units="cm"/>
      <inkml:brushProperty name="height" value="0.1" units="cm"/>
    </inkml:brush>
  </inkml:definitions>
  <inkml:trace contextRef="#ctx0" brushRef="#br0">103 112 3553,'-2'2'407,"1"0"0,-1 1-1,0-1 1,0 0 0,0 0 0,0 0 0,-1 0 0,1 0 0,0-1 0,-1 1 0,1-1-1,-1 0 1,0 1 0,1-1 0,-1 0 0,0-1 0,0 1 0,-4 0 0,5-1-346,0 0 1,0-1-1,0 1 1,0 0-1,0-1 1,0 0 0,0 0-1,0 1 1,0-1-1,0 0 1,0-1-1,0 1 1,0 0-1,1 0 1,-1-1 0,0 1-1,1-1 1,0 0-1,-1 1 1,1-1-1,0 0 1,0 0-1,0 0 1,0 0 0,-1-2-1,0 2-43,1-1 0,0 0-1,0 0 1,0 0 0,0 0 0,0 0 0,1 0-1,-1 0 1,1 0 0,0-1 0,-1 1 0,2 0-1,-1 0 1,0 0 0,1 0 0,-1 0 0,1 0-1,0 0 1,0 0 0,0 0 0,0 0-1,1 0 1,-1 0 0,1 1 0,0-1 0,0 1-1,0-1 1,0 1 0,0-1 0,0 1 0,1 0-1,-1 0 1,1 0 0,-1 1 0,1-1 0,0 1-1,0-1 1,-1 1 0,1 0 0,0 0 0,0 0-1,0 0 1,4 0 0,4 0 49,-1 0-1,1 1 1,0 0-1,-1 1 1,1 0 0,-1 1-1,12 3 1,-19-5 12,1 1 1,0 0-1,-1 0 0,1 1 0,-1-1 1,1 1-1,-1 0 0,0 0 0,0 0 1,0 0-1,0 0 0,0 1 0,0-1 1,-1 1-1,1 0 0,-1 0 0,0 0 1,0 0-1,0 0 0,0 0 0,0 1 1,-1-1-1,2 5 0,-3-6-48,1 0 1,-1-1-1,0 1 0,0 0 0,0 0 1,0 0-1,0-1 0,0 1 0,-1 0 1,1 0-1,0 0 0,-1-1 0,0 1 1,1 0-1,-1 0 0,0-1 0,0 1 1,0-1-1,0 1 0,0-1 0,0 1 1,0-1-1,-1 0 0,1 1 0,-1-1 1,1 0-1,-1 0 0,1 0 1,-1 0-1,1 0 0,-1-1 0,0 1 1,1 0-1,-1-1 0,0 1 0,0-1 1,-3 1-1,3-1-108,0 0 1,0 1-1,0-1 1,0 0-1,0 0 0,0-1 1,-1 1-1,1 0 1,0-1-1,0 1 1,0-1-1,0 0 1,0 0-1,0 0 1,0 0-1,1 0 0,-1 0 1,0 0-1,0 0 1,1-1-1,-1 1 1,1-1-1,-1 1 1,1-1-1,0 0 1,-1 1-1,1-1 0,0 0 1,0 0-1,0 0 1,0 0-1,1 0 1,-2-4-1,1-16-647</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7.749"/>
    </inkml:context>
    <inkml:brush xml:id="br0">
      <inkml:brushProperty name="width" value="0.1" units="cm"/>
      <inkml:brushProperty name="height" value="0.1" units="cm"/>
    </inkml:brush>
  </inkml:definitions>
  <inkml:trace contextRef="#ctx0" brushRef="#br0">75 101 5753,'-2'0'555,"0"1"0,0-1 0,0 0 0,0 1 0,0-1 0,0 0 0,-1 0 0,1 0-1,0-1 1,0 1 0,0 0 0,-3-2 0,3 1-361,-1 0 0,0 0 0,0-1 0,1 1 0,-1-1 0,1 1 0,-1-1 0,-2-3-1,3 3-198,0 0-1,1 1 0,-1-1 0,1 0 0,0 0 0,-1 0 0,1 0 0,0 0 0,0 0 0,0 0 0,1 0 0,-1 0 0,0 0 1,1 0-1,0-1 0,-1 1 0,1 0 0,0 0 0,0-1 0,0 1 0,0 0 0,1-1 0,-1 1 0,0 0 0,1 0 0,1-3 0,-1 3 5,0 0 0,0 1-1,1-1 1,-1 0 0,1 1 0,-1-1-1,1 1 1,-1-1 0,1 1-1,0 0 1,0 0 0,0 0-1,-1 0 1,1 0 0,0 0-1,0 0 1,1 1 0,-1-1-1,0 1 1,0 0 0,0-1-1,0 1 1,0 0 0,0 0-1,1 0 1,-1 0 0,0 1-1,0-1 1,3 2 0,2-1 12,1 1 1,-1 0 0,0 0-1,0 1 1,-1 0 0,1 0-1,8 6 1,-10-6 49,0 1 1,-1 0 0,0 0-1,1 1 1,-1-1 0,-1 1-1,1 0 1,-1 0 0,6 11-1,-8-14-7,0 1 0,0-1 1,0 1-1,0 0 0,0-1 0,-1 1 0,1 0 0,-1 0 0,0 0 0,0-1 0,0 1 1,0 0-1,0 0 0,-1 0 0,1-1 0,-1 1 0,0 0 0,0-1 0,0 1 0,0 0 1,0-1-1,0 1 0,-3 2 0,4-4-46,-1-1 1,0 1-1,1 0 1,-1-1 0,0 1-1,0-1 1,0 1-1,0-1 1,1 0-1,-1 1 1,0-1-1,0 0 1,0 1-1,0-1 1,0 0-1,0 0 1,0 0 0,0 0-1,0 0 1,0 0-1,0 0 1,0 0-1,0 0 1,0 0-1,0-1 1,0 1-1,1 0 1,-1-1-1,0 1 1,0-1 0,0 1-1,0-1 1,0 1-1,1-1 1,-2-1-1,-2 0-60,1-1 1,0 0-1,0 1 0,0-1 0,0 0 1,1-1-1,-3-3 0,3 4-169,1 1 1,-1-1-1,1 0 0,0 0 0,0 0 0,1 0 0,-1 0 1,0 0-1,1 0 0,0 0 0,0 0 0,0 0 0,0 0 1,0 0-1,1 0 0,0-5 0,11-3-789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8.172"/>
    </inkml:context>
    <inkml:brush xml:id="br0">
      <inkml:brushProperty name="width" value="0.1" units="cm"/>
      <inkml:brushProperty name="height" value="0.1" units="cm"/>
    </inkml:brush>
  </inkml:definitions>
  <inkml:trace contextRef="#ctx0" brushRef="#br0">85 166 6769,'-1'0'322,"-1"0"-1,0 0 0,0 0 0,1 0 1,-1 0-1,0 0 0,0 0 0,0 0 1,1-1-1,-1 1 0,0-1 1,1 0-1,-1 1 0,-2-3 0,0 1-116,1 0 0,0 0-1,1 0 1,-1-1-1,0 0 1,-4-5 0,3 2-183,0 0 0,0 0 0,1 0 0,-1-1 0,1 0 0,-3-12 0,5 16-20,0 0 0,1 1 0,-1-1 0,1 0 0,0 1 0,0-1 0,0 0 0,0 1 0,0-1 0,0 0 0,1 1 0,0-1 0,-1 1 0,1-1 0,0 1 0,0-1 0,0 1 0,1-1 0,-1 1 0,0 0 0,1 0 0,0-1 0,2-1 0,-2 2 0,1 0-1,0 0 1,-1 1 0,1-1 0,0 1 0,0-1-1,0 1 1,0 0 0,0 0 0,0 0 0,0 1-1,1-1 1,-1 1 0,0 0 0,0 0 0,0 0-1,1 0 1,-1 0 0,4 1 0,-3 0 29,0 0 1,0 1 0,-1-1-1,1 0 1,0 1-1,-1 0 1,1 0-1,-1 0 1,1 0-1,-1 1 1,0-1 0,0 1-1,0 0 1,0 0-1,-1 0 1,1 0-1,-1 0 1,0 1 0,0-1-1,0 1 1,2 5-1,-1-2 120,0 1 0,-1-1 1,-1 1-1,1-1 0,-1 1 0,0 0 0,-1 0 0,0-1 0,0 1 0,-2 10 0,2-16-125,0-1-1,0 0 0,0 0 0,-1 0 0,1 0 0,0 0 1,-1 0-1,1 0 0,-1 0 0,1 0 0,-1 0 1,1 0-1,-1 0 0,0 0 0,1 0 0,-1 0 1,0 0-1,0-1 0,-1 2 0,2-2-11,-1 1-1,0-1 1,0 0-1,0 0 1,1 0-1,-1 0 1,0 1-1,0-1 1,0 0-1,0 0 0,1-1 1,-1 1-1,0 0 1,0 0-1,0 0 1,0 0-1,1-1 1,-1 1-1,-1-1 1,-1-1-12,0 0 0,0 0 1,0 0-1,1 0 0,-1 0 1,1-1-1,-1 1 0,1-1 1,0 1-1,-3-6 0,3 5-169,0 0 0,0-1 0,1 1-1,-1 0 1,1 0 0,0-1 0,0 1-1,0-1 1,0 1 0,0-1 0,1 0 0,0 1-1,-1-1 1,2 1 0,-1-1 0,0 0 0,1 1-1,-1-1 1,1 1 0,2-5 0,7-5-965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8.593"/>
    </inkml:context>
    <inkml:brush xml:id="br0">
      <inkml:brushProperty name="width" value="0.1" units="cm"/>
      <inkml:brushProperty name="height" value="0.1" units="cm"/>
    </inkml:brush>
  </inkml:definitions>
  <inkml:trace contextRef="#ctx0" brushRef="#br0">106 133 5745,'-5'1'253,"1"-1"0,-1 0-1,0 1 1,0-2 0,1 1 0,-1-1-1,0 1 1,0-1 0,1-1 0,-1 1-1,1-1 1,-1 1 0,1-1-1,-5-3 1,7 3-217,-1 0 0,1 1 0,0-1 0,0 0 0,0 0 0,0 0 0,0 0 0,0-1 0,0 1 0,1 0 0,-1-1 1,1 1-1,0-1 0,0 0 0,0 1 0,0-1 0,0 0 0,1 0 0,-1 0 0,1 1 0,-1-1 0,1 0 0,0 0 0,1-5 0,-1 6-33,1 0-1,-1-1 1,1 1-1,-1 0 1,1 0 0,0 0-1,0 0 1,0 0 0,0 0-1,0 0 1,0 0-1,1 0 1,-1 0 0,1 1-1,-1-1 1,1 0 0,-1 1-1,5-3 1,-3 2 0,1 0-1,0 0 1,0 1 0,-1-1 0,1 1-1,0 0 1,0 0 0,0 1 0,0-1-1,5 0 1,-4 1 64,1 0-1,-1 0 0,0 1 1,1-1-1,-1 1 1,0 0-1,0 0 1,0 1-1,0 0 0,0 0 1,0 0-1,0 0 1,0 1-1,-1 0 1,1 0-1,4 4 0,-6-3 88,0 1-1,0-1 1,-1 0-1,0 1 1,0 0-1,0 0 1,-1-1-1,1 1 1,1 10-1,-2-4 255,0 0 1,0 0-1,-2 15 0,1-24-379,0-1 1,0 0-1,0 0 0,0 0 1,0 0-1,0 0 1,-1 0-1,1 1 0,0-1 1,-1 0-1,1 0 1,-1 0-1,1 0 1,-1 0-1,0 0 0,1 0 1,-1-1-1,0 1 1,0 0-1,1 0 0,-1 0 1,0-1-1,0 1 1,-2 0-1,2 0-23,-1-1-1,0 0 1,1 1-1,-1-1 1,1 0 0,-1 0-1,1 0 1,-1-1-1,0 1 1,1 0 0,-1 0-1,1-1 1,-1 1-1,1-1 1,-3-1 0,0 1-205,1-1 0,0 0 0,-1 0 0,1-1 0,0 1 0,0 0 0,0-1 0,0 0-1,1 0 1,-1 0 0,1 0 0,0 0 0,0 0 0,-2-5 0,-1-6-595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9.036"/>
    </inkml:context>
    <inkml:brush xml:id="br0">
      <inkml:brushProperty name="width" value="0.1" units="cm"/>
      <inkml:brushProperty name="height" value="0.1" units="cm"/>
    </inkml:brush>
  </inkml:definitions>
  <inkml:trace contextRef="#ctx0" brushRef="#br0">73 131 5625,'-3'1'236,"1"-1"-1,0 1 1,0-1-1,0 1 1,-1-1-1,1 0 1,0 0-1,-1 0 1,1 0-1,0 0 1,0-1-1,-1 1 1,1-1-1,0 1 1,0-1-1,0 0 1,-1 0-1,1 0 0,0 0 1,0 0-1,0 0 1,1 0-1,-1-1 1,-3-2-1,4 2-221,-1 0-1,0 0 0,1 0 0,0 0 1,0 0-1,-1 0 0,1-1 0,1 1 1,-1 0-1,0-1 0,0 1 0,1 0 1,-1-1-1,1 1 0,0-1 0,0 1 1,0-1-1,0 1 0,0-1 0,1 1 1,-1 0-1,1-1 0,-1 1 0,1-1 1,0 1-1,0 0 0,0 0 0,0-1 1,0 1-1,1 0 0,-1 0 0,1 0 0,-1 0 1,1 1-1,2-3 0,1 0-24,0 0-1,0 0 0,1 1 1,-1 0-1,1 0 1,0 1-1,0-1 0,0 1 1,0 0-1,0 1 1,0-1-1,0 1 0,1 1 1,-1-1-1,0 1 0,1 0 1,-1 0-1,0 1 1,1 0-1,8 2 0,-2 1 89,0 0-1,0 0 0,0 1 1,-1 1-1,0 0 0,0 1 0,0 0 1,16 14-1,-25-18 39,0 0-1,-1 0 1,0 1 0,0-1 0,0 0-1,0 1 1,0-1 0,0 1 0,-1 0-1,0-1 1,0 1 0,0 0 0,0 0-1,0 0 1,-1 0 0,0 0 0,0 0-1,0-1 1,-1 8 0,1-9-67,0 0 1,0 1 0,-1-1-1,1 0 1,-1 0 0,1 0-1,-1 0 1,0 1 0,0-1-1,0 0 1,0-1 0,0 1-1,-1 0 1,1 0 0,0 0-1,-1-1 1,1 1 0,-1 0-1,0-1 1,1 0 0,-1 1-1,0-1 1,0 0 0,0 0-1,0 0 1,0 0 0,0 0-1,0-1 1,-1 1 0,1 0-1,0-1 1,0 0 0,0 0 0,-5 1-1,4-2-89,0 0 0,-1 0-1,1 0 1,0 0 0,0 0 0,0 0-1,0-1 1,0 0 0,0 1 0,1-1-1,-1 0 1,1 0 0,-1-1-1,1 1 1,0 0 0,-1-1 0,1 1-1,-2-5 1,1 2-444,-1-1 0,1 1 0,1-1 0,-1 1 0,1-1 0,0 0 0,0 0 0,1 0 0,-1-6 0,2-10-1013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39.414"/>
    </inkml:context>
    <inkml:brush xml:id="br0">
      <inkml:brushProperty name="width" value="0.1" units="cm"/>
      <inkml:brushProperty name="height" value="0.1" units="cm"/>
    </inkml:brush>
  </inkml:definitions>
  <inkml:trace contextRef="#ctx0" brushRef="#br0">111 131 6185,'-10'3'1743,"4"0"-984,-1-1 0,0 0 0,0 0 0,-1-1-1,-8 1 1,14-2-720,1 0 0,-1 0 0,0 0 0,0 0 0,0-1-1,0 1 1,0-1 0,1 1 0,-1-1 0,0 0 0,0 1 0,1-1 0,-1 0 0,1 0-1,-1 0 1,1-1 0,-1 1 0,1 0 0,-1-1 0,1 1 0,0 0 0,0-1 0,0 0-1,0 1 1,-1-3 0,0 1-54,1-1 1,0 1-1,0-1 0,0 1 0,0-1 0,0 0 0,1 1 0,-1-1 1,1 0-1,0 1 0,1-1 0,-1 0 0,0 1 0,1-1 0,0 0 1,0 1-1,0-1 0,0 1 0,1-1 0,-1 1 0,1 0 0,3-5 1,-3 5 0,0 1 1,-1-1 0,1 1 0,1 0 0,-1-1-1,0 1 1,1 0 0,-1 0 0,1 1 0,-1-1 0,1 0-1,0 1 1,0 0 0,-1 0 0,1-1 0,0 2-1,0-1 1,0 0 0,1 1 0,-1-1 0,0 1 0,0 0-1,0 0 1,0 0 0,0 0 0,0 1 0,4 0-1,-3 1 49,0 0-1,0 0 0,-1 0 0,1 0 0,0 1 0,-1-1 0,0 1 0,1 0 0,-1 0 1,0 0-1,-1 0 0,1 1 0,-1-1 0,1 1 0,-1 0 0,3 7 0,-1-3 231,0 1-1,-1 0 1,0 0-1,0 0 1,-1 0-1,1 16 1,-6 6 498,3-30-767,0 0 0,-1 0 1,1 0-1,0-1 0,0 1 0,-1 0 1,1 0-1,-1 0 0,1 0 0,-1 0 1,1 0-1,-1-1 0,1 1 0,-1 0 1,0 0-1,1-1 0,-1 1 0,0-1 1,0 1-1,0 0 0,1-1 1,-1 1-1,0-1 0,0 0 0,0 1 1,0-1-1,0 0 0,-1 1 0,2-1-65,-1-1 0,1 1-1,-1 0 1,1 0-1,-1 0 1,1 0 0,-1-1-1,1 1 1,0 0-1,-1-1 1,1 1 0,-1 0-1,1-1 1,0 1-1,-1 0 1,1-1 0,0 1-1,-1 0 1,1-1-1,0 1 1,0-1 0,0 1-1,-1-1 1,1 1 0,0-1-1,0 1 1,0-1-1,-3-14-603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0.615"/>
    </inkml:context>
    <inkml:brush xml:id="br0">
      <inkml:brushProperty name="width" value="0.1" units="cm"/>
      <inkml:brushProperty name="height" value="0.1" units="cm"/>
    </inkml:brush>
  </inkml:definitions>
  <inkml:trace contextRef="#ctx0" brushRef="#br0">66 62 3457,'-5'4'698,"-15"17"2857,19-21-3353,0 1-1,0 0 1,0 0-1,0 0 1,0-1-1,0 1 1,0-1-1,0 1 1,0-1-1,0 1 1,0-1-1,0 1 1,0-1-1,0 0 1,0 1-1,-1-1 1,0 0-1,1 0-167,1-1 0,0 1 0,-1 0 0,1-1 0,0 1 0,-1 0 0,1-1 0,0 1 0,0-1 0,-1 1 0,1 0 0,0-1 0,0 1 0,0-1 0,-1 1 0,1-1 0,0 1 0,0-1-1,0 1 1,0-1 0,0 1 0,0-1 0,0 1 0,0 0 0,0-1 0,0 1 0,0-1 0,1 1 0,-1-1 0,0 1 0,0-1 0,1 0 0,6-13 503,-7 13-515,1 0 0,0 0 0,0 0 0,-1 1 0,1-1 0,0 0 0,0 1 1,0-1-1,0 0 0,0 1 0,0 0 0,0-1 0,0 1 0,0-1 0,0 1 0,0 0 0,0 0 1,0 0-1,0 0 0,1-1 0,-1 1 0,0 1 0,0-1 0,1 0 0,0 1 10,-1-1 0,1 1 0,-1 0 0,0 0 0,1 0 0,-1 0 0,0 0-1,0 0 1,0 0 0,0 1 0,0-1 0,0 0 0,0 0 0,1 3 0,1 1 54,-1 0 0,0 0 0,0 0 0,-1 0 0,0 0 0,1 0 0,-2 0 0,2 10 0,-3-11-21,1 0-1,-1 1 1,0-1-1,0 0 1,0 0-1,0 0 1,-1 0-1,0 0 0,0 0 1,0 0-1,-3 4 1,4-7-50,0 0 0,1-1 0,-1 1 0,0 0 0,1-1 0,-1 1 1,0-1-1,0 1 0,1-1 0,-1 1 0,0-1 0,0 1 0,0-1 1,0 0-1,0 1 0,1-1 0,-1 0 0,0 0 0,0 0 0,0 0 1,-2 0-1,2 0-6,-1-1 0,1 1 1,-1-1-1,1 0 0,0 0 1,-1 0-1,1 1 0,0-1 0,-1 0 1,1-1-1,0 1 0,0 0 1,0 0-1,0 0 0,0-1 1,0 1-1,-1-2 0,-1-3-1,0-1 0,0 1 0,0-1 0,1 1 0,0-1 0,0 0 0,1 0 0,0 1 0,0-1 0,1 0 0,0 0 0,1-12 0,-1 15-3,0 1 0,0 0 1,1 0-1,0-1 1,0 1-1,-1 0 1,2 0-1,-1 0 1,0 0-1,1 0 0,-1 0 1,1 0-1,0 0 1,0 1-1,0-1 1,0 1-1,1-1 1,-1 1-1,1 0 0,-1 0 1,1 0-1,0 0 1,0 0-1,-1 1 1,1-1-1,1 1 1,-1 0-1,5-1 0,-5 1 20,-1 1-1,1 0 0,0 0 1,-1 0-1,1 1 0,-1-1 1,1 1-1,0-1 0,-1 1 1,1 0-1,-1 0 0,0 0 0,1 0 1,-1 1-1,0-1 0,1 1 1,-1-1-1,0 1 0,0 0 1,0 0-1,-1-1 0,1 1 0,0 1 1,-1-1-1,3 4 0,-2-2 8,1 0-1,-1 1 0,1-1 1,-2 1-1,1 0 0,0 0 1,-1 0-1,0 0 0,0 0 0,0 0 1,-1 0-1,0 7 0,1-11-51,-1-1-1,0 0 0,0 1 1,0-1-1,0 0 1,0 1-1,0-1 0,0 0 1,0 0-1,0 1 0,0-1 1,0 0-1,0 1 0,0-1 1,0 0-1,0 1 0,0-1 1,-1 0-1,1 0 1,0 1-1,0-1 0,0 0 1,0 1-1,-1-1 0,1 0 1,0 0-1,0 0 0,0 1 1,-1-1-1,1 0 1,0 0-1,0 0 0,-1 1 1,1-1-1,0 0 0,-1 0 1,1 0-1,0 0 0,0 0 1,-1 0-1,1 0 0,0 0 1,-1 0-1,1 0 1,-1 0-1,1 0-110,-1-1 0,1 1 0,-1-1 1,1 0-1,-1 1 0,1-1 0,0 0 0,-1 1 0,1-1 1,0 0-1,-1 0 0,1 0 0,0 1 0,0-1 0,0 0 1,0 0-1,0 0 0,0 1 0,0-2 0,1-19-826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1.027"/>
    </inkml:context>
    <inkml:brush xml:id="br0">
      <inkml:brushProperty name="width" value="0.1" units="cm"/>
      <inkml:brushProperty name="height" value="0.1" units="cm"/>
    </inkml:brush>
  </inkml:definitions>
  <inkml:trace contextRef="#ctx0" brushRef="#br0">192 136 5297,'-9'2'877,"1"0"-1,-1-1 0,0 1 1,1-2-1,-1 1 1,-10-2-1,11 0-615,0 0-1,-1 0 1,1 0-1,1-1 1,-1-1-1,0 1 1,0-1-1,1-1 0,-1 1 1,1-1-1,-8-6 1,14 9-255,0 0 0,-1 0 0,1 0 0,0 0 0,0 0 0,-1 0 0,1 0 0,0 0 0,0 0 0,0-1 1,1 1-1,-1 0 0,0-1 0,0 1 0,1-1 0,-1 1 0,1-1 0,-1 1 0,1-1 0,-1 1 0,1-1 0,0 1 0,0-1 0,0 0 0,0 1 1,0-1-1,0 1 0,1-1 0,-1 1 0,0-1 0,1 0 0,-1 1 0,1-1 0,0 1 0,-1 0 0,1-1 0,0 1 0,0 0 0,0-1 1,0 1-1,0 0 0,0 0 0,0 0 0,0 0 0,3-2 0,2-2-11,0 1 1,0-1-1,1 1 1,0 1-1,-1-1 1,1 1-1,1 0 1,7-1-1,-4 1 30,0 0-1,0 2 1,1-1-1,-1 1 0,1 1 1,15 1-1,-23-1 16,-1 1 1,0-1-1,0 1 0,0 0 0,0 0 0,0 0 1,0 0-1,0 0 0,0 1 0,0-1 0,0 1 1,-1 0-1,1 0 0,-1 0 0,1 0 0,-1 0 1,0 0-1,0 1 0,0-1 0,0 1 0,0 0 1,0-1-1,-1 1 0,1 0 0,-1 0 0,0 0 1,1 5-1,0-2 94,-1-1-1,0 1 1,0 0 0,-1 0 0,0 11 0,0-16-124,0 0 1,0 1-1,-1-1 1,1 0-1,0 1 0,-1-1 1,1 0-1,-1 1 1,1-1-1,-1 0 0,0 0 1,0 0-1,1 0 1,-1 0-1,0 1 0,0-1 1,0-1-1,0 1 1,0 0-1,0 0 0,0 0 1,0 0-1,-1-1 1,1 1-1,0-1 1,0 1-1,-1-1 0,1 1 1,0-1-1,-1 0 1,-1 1-1,-40 0-227,40-2-10,0 1 0,0 0 0,1-1-1,-1 0 1,0 1 0,0-1-1,1 0 1,-1-1 0,1 1 0,-1 0-1,1-1 1,-5-3 0,7 5 167,0 0 1,-1 0-1,1 0 0,0 0 1,0 0-1,0 0 1,0-1-1,0 1 1,-1 0-1,1 0 1,0 0-1,0-1 1,0 1-1,0 0 0,0 0 1,0 0-1,0-1 1,0 1-1,0 0 1,0 0-1,0 0 1,0-1-1,0 1 0,0 0 1,0 0-1,0 0 1,0-1-1,0 1 1,0 0-1,0 0 1,0 0-1,0-1 1,0 1-1,0 0 0,0 0 1,1 0-1,-1 0 1,0-1-1,0 1 1,0 0-1,0 0 1,0 0-1,1 0 0,-1 0 1,0-1-1,0 1 1,0 0-1,1 0 1,21-7-1623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1.421"/>
    </inkml:context>
    <inkml:brush xml:id="br0">
      <inkml:brushProperty name="width" value="0.1" units="cm"/>
      <inkml:brushProperty name="height" value="0.1" units="cm"/>
    </inkml:brush>
  </inkml:definitions>
  <inkml:trace contextRef="#ctx0" brushRef="#br0">169 112 4321,'-40'-10'4440,"23"6"-3370,1 0 0,-1-1 1,1-1-1,-27-14 0,41 20-1045,1-1-1,0 0 1,0 0-1,-1 0 0,1 0 1,0 0-1,0 0 0,0-1 1,0 1-1,0 0 1,0 0-1,0-1 0,1 1 1,-1-1-1,0 1 1,1 0-1,-1-1 0,1 1 1,0-1-1,-1 1 1,1-4-1,0 4-28,0 0-1,0-1 1,1 1-1,-1 0 1,1 0 0,-1 0-1,1-1 1,-1 1 0,1 0-1,-1 0 1,1 0-1,0 0 1,0 0 0,-1 0-1,1 0 1,0 0 0,0 1-1,0-1 1,0 0-1,0 0 1,0 1 0,0-1-1,0 1 1,1-1 0,-1 1-1,0-1 1,0 1 0,0 0-1,2-1 1,9-1-10,1 0-1,-1 1 1,1 0 0,23 2 0,54 10 15,-71-9 2,-19-2-3,17 2 62,-1 1 1,0 1-1,0 0 1,27 11-1,-40-13-9,0-1-1,0 1 0,0-1 0,-1 1 0,1 0 1,0 0-1,-1 1 0,1-1 0,-1 0 1,0 1-1,0 0 0,0-1 0,2 5 0,-3-4 14,0-1 0,0 1 0,-1 0 0,1-1 0,-1 1 0,0-1 0,0 1 0,0 0 0,0-1 0,0 1 0,0-1 0,-1 1 0,1 0 0,-1-1 0,0 1 0,0-1 0,0 1 0,0-1 0,-3 4 0,2-3-46,1-1-1,-1 0 0,0 0 1,0 0-1,-1-1 1,1 1-1,0 0 0,-1-1 1,1 1-1,-1-1 0,1 0 1,-1 0-1,0 0 1,1 0-1,-1-1 0,0 1 1,0-1-1,-4 1 0,6-1-106,-1 1-1,1-1 0,-1 0 0,1 0 1,-1 0-1,1 0 0,-1 0 0,1 0 1,-1 0-1,1-1 0,-1 1 0,1 0 1,-1-1-1,1 1 0,0-1 0,-1 0 1,1 0-1,0 1 0,-1-1 0,1 0 1,0 0-1,0 0 0,0 0 0,0 0 1,0 0-1,0 0 0,0-1 0,0 1 1,0 0-1,1-1 0,-1 1 0,0 0 1,1-1-1,-1-2 0,0 3-96,1 0 1,0 0-1,0 0 0,0 0 1,0 0-1,1 0 0,-1 0 1,0 0-1,0 0 0,1-1 0,-1 1 1,0 0-1,1 0 0,0-1 1,15-12-1403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8.355"/>
    </inkml:context>
    <inkml:brush xml:id="br0">
      <inkml:brushProperty name="width" value="0.1" units="cm"/>
      <inkml:brushProperty name="height" value="0.1" units="cm"/>
    </inkml:brush>
  </inkml:definitions>
  <inkml:trace contextRef="#ctx0" brushRef="#br0">22 501 5433 0 0,'-22'2'8981'0'0,"29"-3"-8331"0"0,0 0 1 0 0,0 0-1 0 0,0 1 1 0 0,13 0-1 0 0,-12 1-430 0 0,30-3 714 0 0,1-1 0 0 0,55-11 0 0 0,75-27-136 0 0,-69 15-433 0 0,-20 7-164 0 0,425-119 637 0 0,-417 105-714 0 0,-3-4-1 0 0,125-73 1 0 0,-202 105-478 0 0,0 0 0 0 0,-1 0 1 0 0,10-9-1 0 0,-17 14 218 0 0,0-1 0 0 0,1 1 0 0 0,-1-1 0 0 0,0 1 0 0 0,0 0 0 0 0,1-1 0 0 0,-1 1 0 0 0,0-1 0 0 0,0 1 1 0 0,0-1-1 0 0,0 1 0 0 0,0 0 0 0 0,0-1 0 0 0,0 1 0 0 0,0-1 0 0 0,0 1 0 0 0,0-1 0 0 0,0 1 0 0 0,0-1 0 0 0,0 1 0 0 0,0-1 0 0 0,0 1 0 0 0,0-1 0 0 0,-1 1 0 0 0,1 0 0 0 0,0-1 0 0 0,0 1 0 0 0,0-1 0 0 0,-1 1 1 0 0,1 0-1 0 0,0-1 0 0 0,-1 1 0 0 0,1-1 0 0 0,-15-13-4037 0 0,10 9 3461 0 0,-10-10-2209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4.201"/>
    </inkml:context>
    <inkml:brush xml:id="br0">
      <inkml:brushProperty name="width" value="0.1" units="cm"/>
      <inkml:brushProperty name="height" value="0.1" units="cm"/>
    </inkml:brush>
  </inkml:definitions>
  <inkml:trace contextRef="#ctx0" brushRef="#br0">20 946 5161 0 0,'-3'5'532'0'0,"0"1"-1"0"0,0-1 1 0 0,1 1-1 0 0,0 0 1 0 0,0 0-1 0 0,1 0 1 0 0,0 0 0 0 0,-2 11-1 0 0,3-13-304 0 0,0 0 0 0 0,0-1-1 0 0,1 1 1 0 0,-1 0 0 0 0,1 0-1 0 0,0-1 1 0 0,0 1 0 0 0,0-1-1 0 0,0 1 1 0 0,1-1 0 0 0,-1 1-1 0 0,1-1 1 0 0,0 0 0 0 0,0 0 0 0 0,5 6-1 0 0,-2-4 55 0 0,0-1-1 0 0,0 0 1 0 0,0 0 0 0 0,0 0-1 0 0,1-1 1 0 0,0 0-1 0 0,0 0 1 0 0,8 3 0 0 0,5 1 528 0 0,29 6 0 0 0,-16-8-348 0 0,0 0 1 0 0,-1-2 0 0 0,1-2-1 0 0,0 0 1 0 0,62-9-1 0 0,154-42 503 0 0,-204 39-787 0 0,-20 5-85 0 0,-1-1 1 0 0,-1 0-1 0 0,0-2 1 0 0,43-23-1 0 0,-54 25-42 0 0,0 0-1 0 0,0-1 1 0 0,-1 0 0 0 0,0-1-1 0 0,0 0 1 0 0,-1-1 0 0 0,0 0-1 0 0,-1 0 1 0 0,0-1 0 0 0,10-17-1 0 0,-12 12 5 0 0,0 0-1 0 0,-1 0 0 0 0,-1-1 1 0 0,-1 0-1 0 0,0 0 0 0 0,-1 0 1 0 0,-1-22-1 0 0,0-8 21 0 0,-3 0 1 0 0,-2 0-1 0 0,-2 1 1 0 0,-2-1-1 0 0,-2 1 1 0 0,-18-50-1 0 0,18 64-38 0 0,-3 0-1 0 0,0 1 0 0 0,-2 1 0 0 0,-29-44 0 0 0,24 44-59 0 0,5 7 68 0 0,-28-32 0 0 0,38 49-119 0 0,-1 0 1 0 0,0 1 0 0 0,0-1-1 0 0,0 1 1 0 0,-1 1 0 0 0,0-1-1 0 0,0 1 1 0 0,0 0 0 0 0,-13-4-1 0 0,19 7-33 0 0,0 1 1 0 0,0-1-1 0 0,0 1 0 0 0,0-1 0 0 0,0 1 1 0 0,0 0-1 0 0,0 0 0 0 0,0-1 0 0 0,0 1 1 0 0,0 0-1 0 0,0 0 0 0 0,0 0 0 0 0,0 0 1 0 0,-1 0-1 0 0,1 1 0 0 0,0-1 0 0 0,0 0 1 0 0,0 0-1 0 0,0 1 0 0 0,0-1 0 0 0,0 0 0 0 0,0 1 1 0 0,0-1-1 0 0,1 1 0 0 0,-1 0 0 0 0,0-1 1 0 0,0 1-1 0 0,0 0 0 0 0,0-1 0 0 0,1 1 1 0 0,-1 0-1 0 0,0 1 0 0 0,0-1-85 0 0,1 0 1 0 0,-1 1-1 0 0,1-1 1 0 0,0 1-1 0 0,0-1 0 0 0,0 1 1 0 0,0-1-1 0 0,0 1 0 0 0,0-1 1 0 0,0 1-1 0 0,0-1 0 0 0,0 0 1 0 0,1 1-1 0 0,-1-1 0 0 0,1 1 1 0 0,-1-1-1 0 0,1 0 0 0 0,-1 1 1 0 0,1-1-1 0 0,0 0 1 0 0,0 0-1 0 0,1 3 0 0 0,11 9-1591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1.880"/>
    </inkml:context>
    <inkml:brush xml:id="br0">
      <inkml:brushProperty name="width" value="0.1" units="cm"/>
      <inkml:brushProperty name="height" value="0.1" units="cm"/>
    </inkml:brush>
  </inkml:definitions>
  <inkml:trace contextRef="#ctx0" brushRef="#br0">155 173 5257,'-13'-2'839,"0"-1"-1,0 0 0,0-1 1,1 0-1,-18-9 0,26 11-769,0 1 0,0-2 0,0 1 0,0 0-1,1-1 1,-1 0 0,1 0 0,0 0-1,0 0 1,0-1 0,0 1 0,1-1 0,-1 1-1,1-1 1,0 0 0,0 0 0,0 0-1,1 0 1,-1 0 0,0-6 0,2 8-67,0 0 1,1 0-1,-1 0 0,1 0 1,-1 0-1,1 0 0,0 0 1,0 0-1,0 0 0,0 1 1,0-1-1,0 0 0,0 0 1,1 1-1,-1-1 0,1 1 1,-1 0-1,1-1 0,0 1 1,-1 0-1,1 0 0,0 0 1,3-2-1,3-1-6,1-1 0,-1 1 0,1 1 0,10-4 0,-10 5 16,0 1 0,0-1 0,0 1 0,0 1 0,0 0 0,0 0 0,0 0 0,0 1 0,0 1 0,-1-1 0,1 2 0,0-1 0,13 6 0,-17-5 50,0-1 1,0 1-1,0 0 1,-1 0-1,1 1 0,-1 0 1,0-1-1,0 1 1,0 0-1,0 1 0,-1-1 1,1 1-1,-1 0 0,0 0 1,-1 0-1,1 0 1,-1 0-1,0 0 0,0 1 1,-1-1-1,0 1 0,2 9 1,-3-12-5,0 0 0,0 1 0,0-1 1,-1 0-1,1 0 0,-1 0 0,0 0 0,0 0 0,0 0 1,0 0-1,0 0 0,0 0 0,-1 0 0,-3 4 0,4-6-39,0 1 0,0-1 0,0-1 0,0 1 0,0 0 0,0 0 0,0 0 0,-1 0 0,1-1 0,0 1 0,0-1 0,-1 1 0,1-1 0,0 1 0,-1-1 0,1 0 0,0 1 0,-1-1-1,1 0 1,-1 0 0,1 0 0,0 0 0,-1 0 0,1-1 0,0 1 0,-1 0 0,1-1 0,-1 1 0,1 0 0,0-1 0,0 0 0,-1 1 0,1-1 0,0 0 0,0 0 0,-2-1 0,-1-1-34,0 0 0,1-1 1,-1 1-1,0-1 1,1 0-1,0 0 1,0 0-1,0 0 1,0-1-1,1 1 0,0-1 1,0 0-1,0 0 1,0 0-1,1 1 1,0-1-1,0-1 1,0 1-1,1 0 0,-1 0 1,1 0-1,1-10 1,0 14-75,-1 0 0,0 0 0,1 0 0,-1 0 0,1 0 0,-1 0 0,1 0 0,-1 0 0,1 0 0,0 0-1,-1 0 1,1 1 0,0-1 0,0 0 0,-1 0 0,1 1 0,0-1 0,0 0 0,0 1 0,0-1 0,0 1 0,0-1 0,0 1 0,0 0 0,0-1 0,1 1 0,-1 0 0,0 0 0,0 0 0,0-1 0,0 1 0,0 1 0,0-1 0,1 0 0,-1 0 0,2 1 0,17 4-865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2.370"/>
    </inkml:context>
    <inkml:brush xml:id="br0">
      <inkml:brushProperty name="width" value="0.1" units="cm"/>
      <inkml:brushProperty name="height" value="0.1" units="cm"/>
    </inkml:brush>
  </inkml:definitions>
  <inkml:trace contextRef="#ctx0" brushRef="#br0">87 198 5521,'-5'-2'220,"0"0"1,0 0-1,0-1 0,0 1 0,1-1 0,-1 0 1,1-1-1,-1 1 0,1-1 0,0 1 0,1-1 1,-1-1-1,1 1 0,0 0 0,0-1 0,0 1 1,0-1-1,1 0 0,0 0 0,0 0 1,0 0-1,0-1 0,1 1 0,-1-10 0,2 13-203,0 0 0,1-1 0,-1 1 0,1 0-1,0 0 1,-1 0 0,1 0 0,0 0 0,0 0-1,0 0 1,0 0 0,1 0 0,-1 0 0,1 1 0,-1-1-1,1 0 1,-1 1 0,1-1 0,0 1 0,0 0-1,2-2 1,5-2 6,1 0 0,0 0 0,11-3 0,-12 4 26,2-1-40,-4 2 112,0 0 1,0 1 0,1 0 0,-1 0 0,9-1 0,-13 3-62,-1 0 0,1 0 0,0 0 0,-1 0 0,1 0 0,-1 1 0,1 0 0,-1-1 1,1 1-1,-1 0 0,0 0 0,1 0 0,-1 1 0,0-1 0,0 0 0,0 1 1,0-1-1,0 1 0,3 3 0,-1 0 43,-1 0 0,1 0 0,-1 0 0,0 1 0,-1-1 0,1 1 0,-1-1 0,0 1 0,-1 0 0,1 0 0,-1 0 0,0 0 0,-1 0 0,1 0 0,-1 0 0,0 0 0,-1 0 0,1 0 0,-1 0 0,-1 0 0,1 0 0,-1 0 0,0-1 0,-5 11 0,7-15-92,-1 0 1,1 0-1,-1 0 0,1 0 1,-1 0-1,0 0 1,1 0-1,-1 0 0,0 0 1,0-1-1,0 1 0,1 0 1,-1-1-1,0 1 0,0 0 1,0-1-1,0 1 0,0-1 1,0 1-1,0-1 0,-1 0 1,1 0-1,0 1 0,-1-1 1,0 0-15,0-1 0,1 1 1,-1 0-1,1-1 0,-1 0 1,0 1-1,1-1 0,-1 0 0,1 0 1,0 0-1,-1 0 0,1 0 1,0 0-1,-2-2 0,-2-2-111,0-1 1,0 0-1,1 0 0,0-1 0,0 1 0,-3-8 1,6 12 44,-13-37-1226,14 37 993,-1-1 1,1 1 0,-1-1 0,1 1-1,0-1 1,0 1 0,0-1 0,0 1-1,0-1 1,1 1 0,-1-1 0,1 1 0,-1 0-1,3-5 1,11-7-1323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16:06:42.887"/>
    </inkml:context>
    <inkml:brush xml:id="br0">
      <inkml:brushProperty name="width" value="0.1" units="cm"/>
      <inkml:brushProperty name="height" value="0.1" units="cm"/>
    </inkml:brush>
  </inkml:definitions>
  <inkml:trace contextRef="#ctx0" brushRef="#br0">65 112 5153,'-3'2'381,"1"0"1,-1 0-1,0-1 0,1 1 0,-1-1 0,0 0 1,0 0-1,0 0 0,0 0 0,0 0 0,0 0 1,-4-1-1,6 0-317,0 0 1,0 0-1,0 0 1,1 0 0,-1 0-1,0-1 1,0 1-1,0 0 1,0-1 0,1 1-1,-1-1 1,0 1-1,0-1 1,1 1 0,-1-1-1,0 1 1,1-1-1,-2-1 1,1 1-33,0-1 1,0 0 0,0 1-1,1-1 1,-1 0-1,0 0 1,1 0-1,-1 0 1,1 0-1,0 0 1,-1-2 0,1 1-30,0 0 0,0 1 0,1-1 0,-1 1 1,0-1-1,1 0 0,-1 1 0,1-1 0,0 1 1,0 0-1,0-1 0,0 1 0,0-1 0,1 1 1,-1 0-1,1 0 0,-1 0 0,1 0 1,0 0-1,0 0 0,0 1 0,0-1 0,0 0 1,0 1-1,0 0 0,1-1 0,-1 1 0,0 0 1,1 0-1,4-1 0,7-2 5,0 1-1,1 0 1,-1 1-1,20 0 1,-25 2 1,2-1 100,1 0 0,-1 2 0,1-1 0,0 1 0,-1 1 0,17 4 0,-24-5-10,-1 1-1,1-1 0,-1 0 1,0 1-1,1 0 0,-1 0 1,0 0-1,0 0 0,0 0 1,0 1-1,0-1 0,-1 1 1,1 0-1,-1 0 0,1 0 1,-1 0-1,0 0 0,0 0 1,-1 1-1,1-1 0,-1 1 1,0-1-1,2 8 1,-2-7 25,-1 1 0,0 0 0,0 0 0,0 0 0,-1-1 0,1 1 0,-1 0 0,0-1 0,-1 1 0,1 0 0,-1-1 0,0 1 0,0-1 0,0 0 0,-1 0 0,1 0 0,-6 6 0,6-7-83,0-1 0,0 1 0,-1-1 1,0 1-1,1-1 0,-1 0 0,0 0 0,0 0 1,0 0-1,0-1 0,0 1 0,-1-1 0,1 0 1,0 1-1,-1-2 0,1 1 0,-1 0 0,1-1 0,-1 1 1,1-1-1,-1 0 0,1-1 0,-1 1 0,-5-1 1,6-1-43,0 1 0,1 0 1,-1-1-1,0 0 0,1 1 1,-1-1-1,1 0 0,0 0 1,0 0-1,0-1 0,0 1 1,0-1-1,0 1 0,0-1 1,1 1-1,0-1 1,-1 0-1,1 0 0,0 0 1,0 0-1,0 0 0,1 0 1,-1 0-1,1 0 0,-1-3 1,0-5-23,0 0 1,1-1 0,0 1-1,1 0 1,3-21 0,-3 28 17,0 1 0,0-1 0,1 0 1,-1 0-1,1 0 0,0 1 0,0-1 0,0 1 0,0-1 1,1 1-1,3-4 0,-5 6 4,0 0-1,1 0 1,-1 0 0,0 0-1,1 0 1,-1 0-1,1 0 1,0 0 0,-1 1-1,1-1 1,0 1 0,-1-1-1,1 1 1,0 0 0,0-1-1,-1 1 1,1 0-1,0 0 1,0 0 0,-1 1-1,1-1 1,0 0 0,0 1-1,-1-1 1,1 1 0,0-1-1,-1 1 1,3 1 0,2 2-29,0 0 1,0 1 0,-1 0 0,1 0 0,-1 0 0,0 1 0,-1-1-1,1 1 1,-1 0 0,5 10 0,1-1-537,-10-15 445,0 1 0,1-1 0,-1 1 0,0-1 0,1 1 0,-1-1 0,0 1 0,0-1 0,1 1 0,-1-1 0,0 1 0,0 0 0,0-1 0,0 1 0,0-1 0,0 1 0,0 0 0,0-1 0,0 1 0,0-1 0,0 1 0,0-1 0,0 1 0,-1 0 0,-4 2-887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45.267"/>
    </inkml:context>
    <inkml:brush xml:id="br0">
      <inkml:brushProperty name="width" value="0.1" units="cm"/>
      <inkml:brushProperty name="height" value="0.1" units="cm"/>
    </inkml:brush>
  </inkml:definitions>
  <inkml:trace contextRef="#ctx0" brushRef="#br0">1 43 3609 0 0,'1'-3'347'0'0,"0"1"1"0"0,1 0-1 0 0,-1 0 1 0 0,1 0-1 0 0,0 0 1 0 0,0 0-1 0 0,-1 1 0 0 0,1-1 1 0 0,0 0-1 0 0,0 1 1 0 0,1 0-1 0 0,-1-1 1 0 0,0 1-1 0 0,0 0 1 0 0,1 0-1 0 0,-1 0 1 0 0,3 0-1 0 0,6-2-74 0 0,-1 1 1 0 0,21-1-1 0 0,-6 0 286 0 0,2 1-269 0 0,1 2 1 0 0,-1 0-1 0 0,0 2 0 0 0,35 6 0 0 0,-11-2 132 0 0,-28-1-243 0 0,0 1 0 0 0,0 1 0 0 0,-1 0 0 0 0,-1 2 0 0 0,1 1 0 0 0,31 20 0 0 0,-51-30-174 0 0,96 62 284 0 0,-85-52-239 0 0,-1-1 0 0 0,0 2 0 0 0,-1 0 0 0 0,0 0 0 0 0,13 17 0 0 0,-21-20-13 0 0,1-1 0 0 0,-1 0 1 0 0,-1 1-1 0 0,1-1 0 0 0,-1 1 0 0 0,0 0 1 0 0,-1 0-1 0 0,0-1 0 0 0,0 1 0 0 0,-1 0 1 0 0,0 0-1 0 0,0 0 0 0 0,-2 8 0 0 0,0-11-16 0 0,1 0-1 0 0,-1 0 0 0 0,0 0 0 0 0,0-1 1 0 0,-1 1-1 0 0,1 0 0 0 0,-1-1 1 0 0,-5 5-1 0 0,-6 14 19 0 0,5-4-8 0 0,1 1 0 0 0,1 1 0 0 0,1-1 0 0 0,0 1 1 0 0,-2 25-1 0 0,-3 11-1 0 0,5-27-15 0 0,3 0 1 0 0,-1 33-1 0 0,3-50-12 0 0,1 89-11 0 0,0-71-1 0 0,2 1-1 0 0,1 0 0 0 0,1-1 0 0 0,14 50 0 0 0,-14-68 12 0 0,1-1 1 0 0,0 1-1 0 0,0-1 1 0 0,1 0-1 0 0,1-1 0 0 0,0 1 1 0 0,1-1-1 0 0,0 0 0 0 0,0-1 1 0 0,13 12-1 0 0,-6-8-5 0 0,-1-1-1 0 0,2-1 0 0 0,0 0 1 0 0,0-2-1 0 0,1 0 1 0 0,24 11-1 0 0,-21-13-11 0 0,1-1-1 0 0,-1-2 1 0 0,1 0 0 0 0,0-1-1 0 0,39 3 1 0 0,-13-6-2 0 0,74-6 0 0 0,-90 5 178 0 0,-92 10 230 0 0,-3-1-214 0 0,42-7-106 0 0,0 1 1 0 0,0 1-1 0 0,-41 13 1 0 0,56-14-68 0 0,1-1 1 0 0,0 2 0 0 0,1-1 0 0 0,-1 1 0 0 0,1-1-1 0 0,-1 2 1 0 0,1-1 0 0 0,0 0 0 0 0,0 1 0 0 0,1 0-1 0 0,0 0 1 0 0,0 1 0 0 0,0-1 0 0 0,0 1 0 0 0,1 0 0 0 0,0 0-1 0 0,0 0 1 0 0,1 0 0 0 0,-1 0 0 0 0,1 1 0 0 0,1-1-1 0 0,-1 1 1 0 0,1 0 0 0 0,0-1 0 0 0,1 1 0 0 0,-1 0-1 0 0,1-1 1 0 0,1 1 0 0 0,-1 0 0 0 0,1-1 0 0 0,1 1-1 0 0,3 11 1 0 0,6 12-21 0 0,2 0 1 0 0,1-1-1 0 0,2-1 0 0 0,0-1 0 0 0,2 0 0 0 0,1-1 0 0 0,1-1 0 0 0,31 30 1 0 0,68 55 7 0 0,29 28-10 0 0,-29-17 37 0 0,-109-109 18 0 0,-1-1 0 0 0,-1 1 0 0 0,0 1 0 0 0,-1 0 0 0 0,0 0 0 0 0,-1 0 0 0 0,0 1 0 0 0,-1 0 0 0 0,4 17 0 0 0,-2 0 134 0 0,-1 1 1 0 0,-2 0 0 0 0,1 35-1 0 0,-4-25 222 0 0,-8 77-1 0 0,4-98-262 0 0,-1-1 0 0 0,0 1 0 0 0,-2-1 0 0 0,0-1 0 0 0,-15 31-1 0 0,10-30-11 0 0,-2-1 0 0 0,0 0 0 0 0,-1-1 0 0 0,-1 0 0 0 0,-1-1-1 0 0,0-1 1 0 0,-1 0 0 0 0,-31 21 0 0 0,21-19-41 0 0,0-2-1 0 0,-1-1 1 0 0,0-1 0 0 0,-57 20 0 0 0,17-14-38 0 0,-74 13-1 0 0,103-24-92 0 0,2 2 1 0 0,-48 20-1 0 0,40-13-304 0 0,42-17 192 0 0,1 0-1 0 0,-1 0 0 0 0,0 0 1 0 0,0 0-1 0 0,0-1 0 0 0,1 1 1 0 0,-1-1-1 0 0,0 0 0 0 0,0 0 1 0 0,0 0-1 0 0,0 0 0 0 0,0 0 1 0 0,0-1-1 0 0,0 1 0 0 0,-5-2 0 0 0,6 1-30 0 0,1 0-1 0 0,-1-1 0 0 0,1 1 0 0 0,-1 0 0 0 0,1 0 1 0 0,0-1-1 0 0,0 1 0 0 0,-1-1 0 0 0,1 1 0 0 0,0-1 1 0 0,0 1-1 0 0,1-1 0 0 0,-1 0 0 0 0,0 0 0 0 0,0 1 0 0 0,1-1 1 0 0,-1 0-1 0 0,1 0 0 0 0,0 0 0 0 0,-1 0 0 0 0,1 1 1 0 0,0-1-1 0 0,0 0 0 0 0,0-4 0 0 0,2-8-1480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48.314"/>
    </inkml:context>
    <inkml:brush xml:id="br0">
      <inkml:brushProperty name="width" value="0.1" units="cm"/>
      <inkml:brushProperty name="height" value="0.1" units="cm"/>
    </inkml:brush>
  </inkml:definitions>
  <inkml:trace contextRef="#ctx0" brushRef="#br0">59 3412 2336 0 0,'0'1'231'0'0,"1"0"-1"0"0,0 1 0 0 0,-1-1 1 0 0,1 1-1 0 0,0-1 0 0 0,0 0 0 0 0,0 1 1 0 0,0-1-1 0 0,0 0 0 0 0,0 0 0 0 0,0 0 1 0 0,1 0-1 0 0,-1 0 0 0 0,0 0 1 0 0,1 0-1 0 0,-1-1 0 0 0,0 1 0 0 0,1 0 1 0 0,-1-1-1 0 0,1 1 0 0 0,1 0 0 0 0,36 12 1168 0 0,-38-13-1293 0 0,27 6 388 0 0,0 0 1 0 0,0-2-1 0 0,0-2 1 0 0,1 0 0 0 0,-1-2-1 0 0,32-3 1 0 0,-38-1-401 0 0,-1 0 1 0 0,0-2-1 0 0,0 0 0 0 0,-1-1 1 0 0,1-2-1 0 0,32-17 0 0 0,-41 19-72 0 0,-1-1 0 0 0,1 0-1 0 0,-2 0 1 0 0,1-1-1 0 0,-1 0 1 0 0,-1-1-1 0 0,0 0 1 0 0,0-1 0 0 0,-1 0-1 0 0,0 0 1 0 0,-1 0-1 0 0,0-1 1 0 0,7-19 0 0 0,-8 15 7 0 0,0-2 1 0 0,-2 1-1 0 0,0-1 1 0 0,-1 1 0 0 0,1-28-1 0 0,0 13 21 0 0,-3 19-25 0 0,-1-1 0 0 0,0 1 0 0 0,-1 0 0 0 0,0 0 0 0 0,-5-22-1 0 0,-23-63 121 0 0,19 69-95 0 0,4 13-21 0 0,0-1 0 0 0,-1 2 0 0 0,-1-1 0 0 0,-1 1 0 0 0,0 0 0 0 0,-1 1 0 0 0,-1 0 0 0 0,0 1 0 0 0,-17-15 0 0 0,-53-38 39 0 0,18 17-94 0 0,56 42 22 0 0,1 1 1 0 0,0-1 0 0 0,0 0-1 0 0,1 0 1 0 0,0 0 0 0 0,0-1 0 0 0,1 0-1 0 0,0 0 1 0 0,0 0 0 0 0,1 0-1 0 0,0-1 1 0 0,0 0 0 0 0,1 1-1 0 0,0-1 1 0 0,1 0 0 0 0,0 0 0 0 0,0 0-1 0 0,1 0 1 0 0,0 0 0 0 0,0 0-1 0 0,3-9 1 0 0,-1 8 4 0 0,0 0 0 0 0,1 1 1 0 0,0-1-1 0 0,1 1 0 0 0,0 0 0 0 0,1-1 1 0 0,0 2-1 0 0,0-1 0 0 0,1 1 0 0 0,0 0 0 0 0,13-14 1 0 0,7-4 57 0 0,56-42 1 0 0,-58 49-38 0 0,3-3-13 0 0,0 1-1 0 0,1 1 0 0 0,2 1 1 0 0,0 2-1 0 0,36-15 0 0 0,-44 21 4 0 0,-19 9-9 0 0,0 0 1 0 0,1 1-1 0 0,-1-1 0 0 0,0 1 0 0 0,1 0 0 0 0,-1 0 1 0 0,1 0-1 0 0,5-1 0 0 0,18-1-1 0 0,-13 2 2 0 0,0 0-1 0 0,27 1 0 0 0,-32 1 29 0 0,-1 0 1 0 0,0 1-1 0 0,-1 0 0 0 0,1 1 1 0 0,0 0-1 0 0,-1 0 0 0 0,12 7 1 0 0,-7-4 1 0 0,-11-6-20 0 0,-1 0 1 0 0,0 0-1 0 0,0 0 1 0 0,1 0-1 0 0,-1 0 0 0 0,0 0 1 0 0,0 0-1 0 0,0 1 0 0 0,1-1 1 0 0,-1 0-1 0 0,0 0 0 0 0,0 0 1 0 0,1 0-1 0 0,-1 0 0 0 0,0 0 1 0 0,0 0-1 0 0,0 1 0 0 0,0-1 1 0 0,1 0-1 0 0,-1 0 1 0 0,0 0-1 0 0,0 0 0 0 0,0 1 1 0 0,0-1-1 0 0,0 0 0 0 0,0 0 1 0 0,1 0-1 0 0,-1 1 0 0 0,0-1 1 0 0,0 0-1 0 0,0 0 0 0 0,0 0 1 0 0,0 1-1 0 0,0-1 0 0 0,0 0 1 0 0,0 0-1 0 0,0 1 1 0 0,0-1-1 0 0,0 0 0 0 0,0 0 1 0 0,0 1-1 0 0,0-1 0 0 0,0 0 1 0 0,0 0-1 0 0,0 0 0 0 0,-1 1 1 0 0,1-1-1 0 0,0 0 0 0 0,0 0 1 0 0,0 0-1 0 0,0 1 0 0 0,0-1 1 0 0,0 0-1 0 0,-1 0 1 0 0,1 0-1 0 0,0 0 0 0 0,0 0 1 0 0,0 1-1 0 0,0-1 0 0 0,-1 0 1 0 0,1 0-1 0 0,0 0 0 0 0,-1 1 31 0 0,0-1 0 0 0,0 1 0 0 0,0-1 0 0 0,0 0 0 0 0,0 1-1 0 0,0-1 1 0 0,0 0 0 0 0,0 0 0 0 0,0 0 0 0 0,0 0 0 0 0,-1 0-1 0 0,1 0 1 0 0,-1 0 0 0 0,-57-10 903 0 0,48 9-848 0 0,-1 0-1 0 0,1-1 1 0 0,0-1-1 0 0,0 0 0 0 0,-1 0 1 0 0,-18-10-1 0 0,12 3-32 0 0,0 2 0 0 0,-24-18-1 0 0,38 22-60 0 0,-1 1-1 0 0,1-1 1 0 0,0 0-1 0 0,0 0 0 0 0,0 0 1 0 0,0-1-1 0 0,1 1 1 0 0,0-1-1 0 0,-5-9 1 0 0,-1-5-3 0 0,5 13-6 0 0,1 0 1 0 0,0-1-1 0 0,1 1 1 0 0,-1-1-1 0 0,1 1 1 0 0,1-1-1 0 0,-1 0 1 0 0,1 0-1 0 0,0-9 0 0 0,2 1 0 0 0,1-1-1 0 0,0 0 0 0 0,1 1 1 0 0,1-1-1 0 0,1 1 0 0 0,0 0 1 0 0,9-19-1 0 0,9-26-4 0 0,-16 43 16 0 0,0 1 0 0 0,1 0 0 0 0,16-24-1 0 0,1-2 8 0 0,22-40 23 0 0,26-51-4 0 0,-61 108-14 0 0,-1 0 0 0 0,-2-1 1 0 0,10-40-1 0 0,-8 17 42 0 0,-3 0 0 0 0,3-63 0 0 0,-10 91-27 0 0,-2 0 0 0 0,0 0 1 0 0,-1 1-1 0 0,-1-1 0 0 0,-1 0 0 0 0,-1 1 0 0 0,-1 0 0 0 0,-9-22 1 0 0,-1 9 34 0 0,-1 1 1 0 0,-29-41 0 0 0,-51-56 26 0 0,75 101-95 0 0,-4-4-2 0 0,-2 2 0 0 0,-1 1 0 0 0,-1 1 0 0 0,-2 2 0 0 0,0 1 0 0 0,-2 2 0 0 0,-53-29 0 0 0,71 43 0 0 0,-38-20-22 0 0,-88-35 1 0 0,81 39-15 0 0,46 18-11 0 0,1 1 0 0 0,-1 0-1 0 0,0 1 1 0 0,-1 0 0 0 0,-23-3 0 0 0,28 7 259 0 0,6 0-657 0 0,0 1-1 0 0,0-1 1 0 0,0 1-1 0 0,0 0 1 0 0,-10 2 0 0 0,14-2 286 0 0,0 0 1 0 0,-1 1-1 0 0,1-1 1 0 0,0 1-1 0 0,0-1 1 0 0,0 1-1 0 0,0-1 1 0 0,0 1 0 0 0,0 0-1 0 0,0 0 1 0 0,0-1-1 0 0,0 1 1 0 0,0 0-1 0 0,0 0 1 0 0,0 0 0 0 0,1 0-1 0 0,-1 0 1 0 0,0 0-1 0 0,1 0 1 0 0,-1 0-1 0 0,1 1 1 0 0,-1-1-1 0 0,1 0 1 0 0,-1 0 0 0 0,1 0-1 0 0,0 1 1 0 0,0-1-1 0 0,-1 0 1 0 0,1 2-1 0 0,0 10-1116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0.143"/>
    </inkml:context>
    <inkml:brush xml:id="br0">
      <inkml:brushProperty name="width" value="0.1" units="cm"/>
      <inkml:brushProperty name="height" value="0.1" units="cm"/>
    </inkml:brush>
  </inkml:definitions>
  <inkml:trace contextRef="#ctx0" brushRef="#br0">1 67 816 0 0,'3'-19'2082'0'0,"-3"16"-1689"0"0,0 0 0 0 0,1 0 0 0 0,0 0-1 0 0,-1 0 1 0 0,1 0 0 0 0,0 0 0 0 0,2-4-1 0 0,-2 6-334 0 0,0 0 0 0 0,0 0 0 0 0,0 0 0 0 0,0 0-1 0 0,0 0 1 0 0,0 0 0 0 0,0 0 0 0 0,0 1-1 0 0,0-1 1 0 0,0 0 0 0 0,1 1 0 0 0,-1-1 0 0 0,0 1-1 0 0,0-1 1 0 0,0 1 0 0 0,1 0 0 0 0,-1-1 0 0 0,0 1-1 0 0,1 0 1 0 0,-1 0 0 0 0,0 0 0 0 0,3 0 0 0 0,35-3 718 0 0,-34 2-669 0 0,1 0 0 0 0,-1 0 0 0 0,0 0 1 0 0,1 1-1 0 0,-1 0 0 0 0,0 0 0 0 0,1 1 1 0 0,-1-1-1 0 0,1 1 0 0 0,-1 1 1 0 0,0-1-1 0 0,0 1 0 0 0,9 3 0 0 0,23 10 293 0 0,-29-12-297 0 0,1 0 0 0 0,-1 0 0 0 0,0 1 0 0 0,0 0 0 0 0,7 5 0 0 0,13 9 159 0 0,-22-15-223 0 0,0 1 1 0 0,0-1 0 0 0,-1 1-1 0 0,0 0 1 0 0,0 0-1 0 0,7 7 1 0 0,-5-2-16 0 0,1-1-1 0 0,0 0 1 0 0,1 0 0 0 0,0-1 0 0 0,1 0 0 0 0,15 9-1 0 0,-13-6-3 0 0,-11-9-15 0 0,0 0 1 0 0,0 0-1 0 0,0 0 0 0 0,0 0 0 0 0,0 0 1 0 0,0-1-1 0 0,0 1 0 0 0,0 0 0 0 0,0-1 1 0 0,0 1-1 0 0,3 0 0 0 0,-2 2 15 0 0,0 0 0 0 0,0-1-1 0 0,0 1 1 0 0,0 0 0 0 0,-1 0 0 0 0,1 0 0 0 0,-1 0-1 0 0,0 0 1 0 0,0 0 0 0 0,0 0 0 0 0,1 7-1 0 0,-1-2-20 0 0,-1-5 55 0 0,1 0 1 0 0,0 1-1 0 0,-1-1 0 0 0,0 1 0 0 0,1-1 0 0 0,-1 1 0 0 0,-1-1 1 0 0,1 0-1 0 0,0 1 0 0 0,-1-1 0 0 0,0 1 0 0 0,0-1 0 0 0,0 0 1 0 0,0 0-1 0 0,0 0 0 0 0,-1 1 0 0 0,1-1 0 0 0,-1 0 0 0 0,0 0 1 0 0,-3 4-1 0 0,-5 6 291 0 0,9-11-297 0 0,0 0-1 0 0,0 0 0 0 0,0-1 0 0 0,0 1 0 0 0,0 0 1 0 0,-1-1-1 0 0,1 1 0 0 0,-1-1 0 0 0,1 0 1 0 0,-1 1-1 0 0,-2 0 0 0 0,0 1 27 0 0,0-1 1 0 0,1 1-1 0 0,0 0 0 0 0,-1 0 0 0 0,1 0 1 0 0,0 0-1 0 0,0 0 0 0 0,1 1 1 0 0,-1-1-1 0 0,1 1 0 0 0,0 0 0 0 0,0 0 1 0 0,0 0-1 0 0,0 0 0 0 0,0 0 1 0 0,-1 7-1 0 0,0 9 88 0 0,0 7-52 0 0,5 66 3 0 0,-1-90-111 0 0,0 0-1 0 0,0-1 0 0 0,0 1 1 0 0,0-1-1 0 0,0 0 0 0 0,1 1 1 0 0,-1-1-1 0 0,1 0 0 0 0,-1 0 0 0 0,1 0 1 0 0,3 3-1 0 0,24 20 15 0 0,-29-25-16 0 0,11 10 0 0 0,1-1 1 0 0,0-1-1 0 0,0 0 0 0 0,1-1 0 0 0,0 0 0 0 0,0-1 0 0 0,1-1 0 0 0,0 0 0 0 0,18 4 1 0 0,-27-8 16 0 0,-1 0 0 0 0,0-1 0 0 0,0 0 0 0 0,0 1 0 0 0,1-2 0 0 0,-1 1 0 0 0,7-1 0 0 0,-11 1-11 0 0,0-1-1 0 0,0 1 0 0 0,0 0 1 0 0,0 0-1 0 0,0 0 1 0 0,0 0-1 0 0,0 0 1 0 0,-1 0-1 0 0,1 0 1 0 0,0 0-1 0 0,0 0 1 0 0,0 0-1 0 0,0 0 1 0 0,0 0-1 0 0,0-1 0 0 0,0 1 1 0 0,0 0-1 0 0,0 0 1 0 0,0 0-1 0 0,0 0 1 0 0,0 0-1 0 0,0 0 1 0 0,0 0-1 0 0,0 0 1 0 0,0 0-1 0 0,0 0 1 0 0,0-1-1 0 0,1 1 1 0 0,-1 0-1 0 0,0 0 0 0 0,0 0 1 0 0,0 0-1 0 0,0 0 1 0 0,0 0-1 0 0,0 0 1 0 0,0 0-1 0 0,0 0 1 0 0,0 0-1 0 0,0 0 1 0 0,0 0-1 0 0,0 0 1 0 0,0 0-1 0 0,0 0 0 0 0,0-1 1 0 0,1 1-1 0 0,-1 0 1 0 0,0 0-1 0 0,0 0 1 0 0,0 0-1 0 0,0 0 1 0 0,0 0-1 0 0,0 0 1 0 0,0 0-1 0 0,-22-1 258 0 0,10 1-214 0 0,0 0-1 0 0,1 1 1 0 0,-1 1-1 0 0,-11 3 0 0 0,19-5-27 0 0,0 2-1 0 0,0-1 0 0 0,0 0 0 0 0,0 1 0 0 0,1 0 1 0 0,-1 0-1 0 0,1 0 0 0 0,-1 0 0 0 0,1 1 1 0 0,0-1-1 0 0,0 1 0 0 0,0 0 0 0 0,0 0 0 0 0,0 0 1 0 0,-2 4-1 0 0,2-3-7 0 0,0 1 0 0 0,0 0 1 0 0,1 0-1 0 0,-1 0 0 0 0,1 0 1 0 0,1 0-1 0 0,-1 1 0 0 0,1-1 0 0 0,0 1 1 0 0,0-1-1 0 0,0 1 0 0 0,1-1 1 0 0,-1 1-1 0 0,2-1 0 0 0,-1 1 0 0 0,1-1 1 0 0,-1 1-1 0 0,1-1 0 0 0,1 1 0 0 0,-1-1 1 0 0,1 0-1 0 0,3 7 0 0 0,4 10 51 0 0,-1 0-1 0 0,0 1 0 0 0,4 25 1 0 0,-10-39-4 0 0,9 61 340 0 0,-10-64-344 0 0,-1 2 0 0 0,0-1 0 0 0,0 0-1 0 0,-1 0 1 0 0,0 0 0 0 0,0-1 0 0 0,-4 13 0 0 0,5-18-59 0 0,0 1 0 0 0,-1-1 0 0 0,0 0 0 0 0,1 1 0 0 0,-1-1 0 0 0,0 0 0 0 0,0 0 0 0 0,0 0 0 0 0,0 0 0 0 0,0 0 0 0 0,0 0 0 0 0,0 0 0 0 0,0 0 0 0 0,0 0 0 0 0,0 0 0 0 0,0 0 0 0 0,-1-1 0 0 0,1 1 0 0 0,0-1 0 0 0,-1 1 0 0 0,1-1 0 0 0,0 1 0 0 0,-1-1 0 0 0,1 1 0 0 0,0-1 0 0 0,-1 0 0 0 0,1 0 0 0 0,-1 0 0 0 0,1 0 0 0 0,-1 0 0 0 0,-1 0 0 0 0,1-1-92 0 0,0 1 1 0 0,1-1 0 0 0,-1 1 0 0 0,0-1 0 0 0,0 0 0 0 0,0 0 0 0 0,0 0-1 0 0,0 0 1 0 0,1 0 0 0 0,-1 0 0 0 0,0 0 0 0 0,1 0 0 0 0,-1-1 0 0 0,1 1-1 0 0,0-1 1 0 0,-1 1 0 0 0,1-1 0 0 0,0 1 0 0 0,0-1 0 0 0,0 0 0 0 0,-2-3-1 0 0,-6-15-1885 0 0,6 13 1079 0 0,0 0 0 0 0,1 1-1 0 0,-4-14 1 0 0,6 8-1035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5.388"/>
    </inkml:context>
    <inkml:brush xml:id="br0">
      <inkml:brushProperty name="width" value="0.1" units="cm"/>
      <inkml:brushProperty name="height" value="0.1" units="cm"/>
    </inkml:brush>
  </inkml:definitions>
  <inkml:trace contextRef="#ctx0" brushRef="#br0">22 5 2505 0 0,'-1'0'207'0'0,"0"-1"1"0"0,1 1 0 0 0,-1-1 0 0 0,0 1-1 0 0,1-1 1 0 0,-1 1 0 0 0,0 0 0 0 0,0-1-1 0 0,1 1 1 0 0,-1 0 0 0 0,0 0 0 0 0,0 0 0 0 0,1 0-1 0 0,-1-1 1 0 0,0 1 0 0 0,0 0 0 0 0,0 0-1 0 0,1 0 1 0 0,-1 1 0 0 0,-1-1 0 0 0,3 13 2368 0 0,3 9-1844 0 0,-4-9-405 0 0,0 11 249 0 0,0 0 0 0 0,-7 36 0 0 0,6-48-449 0 0,0 0 1 0 0,0 0-1 0 0,2 0 0 0 0,-1 0 1 0 0,2 0-1 0 0,-1 0 1 0 0,5 14-1 0 0,3 33 247 0 0,17 115 148 0 0,-18-107-398 0 0,-3-40-724 0 0,0 42-1 0 0,-3-57 59 0 0,0 5-1056 0 0,-2-16 1508 0 0,0-1 0 0 0,0 0-1 0 0,0 1 1 0 0,0-1-1 0 0,0 0 1 0 0,0 1-1 0 0,0-1 1 0 0,0 0 0 0 0,0 0-1 0 0,0 1 1 0 0,0-1-1 0 0,0 0 1 0 0,0 1-1 0 0,0-1 1 0 0,-1 0 0 0 0,1 1-1 0 0,0-1 1 0 0,0 0-1 0 0,0 0 1 0 0,0 1-1 0 0,0-1 1 0 0,-1 0-1 0 0,1 0 1 0 0,0 1 0 0 0,0-1-1 0 0,0 0 1 0 0,-1 0-1 0 0,1 0 1 0 0,0 1-1 0 0,0-1 1 0 0,-1 0 0 0 0,1 0-1 0 0,0 0 1 0 0,-1 0-1 0 0,0-9-3768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5.732"/>
    </inkml:context>
    <inkml:brush xml:id="br0">
      <inkml:brushProperty name="width" value="0.1" units="cm"/>
      <inkml:brushProperty name="height" value="0.1" units="cm"/>
    </inkml:brush>
  </inkml:definitions>
  <inkml:trace contextRef="#ctx0" brushRef="#br0">10 314 2369 0 0,'-4'-22'917'0'0,"1"-1"1"0"0,1 1 0 0 0,2-1 0 0 0,0 0 0 0 0,5-34 0 0 0,-4 50-769 0 0,2 0-1 0 0,-1 1 0 0 0,1-1 1 0 0,0 0-1 0 0,0 1 0 0 0,1 0 1 0 0,0-1-1 0 0,0 2 1 0 0,0-1-1 0 0,1 0 0 0 0,0 1 1 0 0,0 0-1 0 0,0 0 0 0 0,0 0 1 0 0,1 1-1 0 0,0 0 0 0 0,0 0 1 0 0,11-5-1 0 0,-7 3-17 0 0,1 1-1 0 0,0 1 1 0 0,0 0 0 0 0,0 1-1 0 0,0 0 1 0 0,1 0-1 0 0,-1 1 1 0 0,1 1 0 0 0,-1 0-1 0 0,24 1 1 0 0,-27 1-37 0 0,-1 1 0 0 0,1 0 0 0 0,-1 1 0 0 0,1-1 0 0 0,-1 1 0 0 0,0 1-1 0 0,0-1 1 0 0,0 1 0 0 0,0 1 0 0 0,0-1 0 0 0,-1 1 0 0 0,11 11 0 0 0,-14-14-33 0 0,0 1 0 0 0,-1 0-1 0 0,1 0 1 0 0,0 0 0 0 0,-1 0-1 0 0,0 1 1 0 0,0-1 0 0 0,0 1 0 0 0,0-1-1 0 0,0 1 1 0 0,-1 0 0 0 0,1 0-1 0 0,-1 0 1 0 0,0-1 0 0 0,-1 1 0 0 0,1 0-1 0 0,0 0 1 0 0,-1 1 0 0 0,0-1 0 0 0,0 0-1 0 0,0 0 1 0 0,-1 0 0 0 0,1 0-1 0 0,-1 0 1 0 0,0 0 0 0 0,-3 6 0 0 0,-4 7 328 0 0,-20 29 1 0 0,18-32-255 0 0,-1 0 1 0 0,-1-1-1 0 0,0-1 0 0 0,-17 15 1 0 0,25-24-109 0 0,-5 5 8 0 0,1-1 0 0 0,-1 0 0 0 0,-1-1 0 0 0,1 1 0 0 0,-1-2 0 0 0,0 0 0 0 0,0 0 1 0 0,-17 5-1 0 0,7-4-209 0 0,-1 0 1 0 0,0-2-1 0 0,-39 5 1 0 0,59-10 126 0 0,1 1 0 0 0,0 0 0 0 0,0 0 1 0 0,-1 0-1 0 0,1 0 0 0 0,0 0 0 0 0,0 0 0 0 0,-1-1 0 0 0,1 1 0 0 0,0 0 0 0 0,0 0 0 0 0,-1 0 1 0 0,1-1-1 0 0,0 1 0 0 0,0 0 0 0 0,0 0 0 0 0,0-1 0 0 0,-1 1 0 0 0,1 0 0 0 0,0 0 0 0 0,0-1 0 0 0,0 1 1 0 0,0 0-1 0 0,0 0 0 0 0,0-1 0 0 0,0 1 0 0 0,0 0 0 0 0,0-1 0 0 0,0 1 0 0 0,0 0 0 0 0,0-1 1 0 0,0 1-1 0 0,0 0 0 0 0,0 0 0 0 0,0-1 0 0 0,0 1 0 0 0,0 0 0 0 0,0 0 0 0 0,0-1 0 0 0,0 1 1 0 0,1 0-1 0 0,-1-1 0 0 0,0 1 0 0 0,0 0 0 0 0,0 0 0 0 0,0 0 0 0 0,1-1 0 0 0,-1 1 0 0 0,0 0 1 0 0,0 0-1 0 0,1 0 0 0 0,-1-1 0 0 0,0 1 0 0 0,0 0 0 0 0,1 0 0 0 0,-1 0 0 0 0,0 0 0 0 0,0 0 0 0 0,1 0 1 0 0,-1 0-1 0 0,1-1 0 0 0,8-1-717 0 0,0 0 0 0 0,0 1 0 0 0,0-1 0 0 0,0 2 0 0 0,18 0 0 0 0,-21 0 449 0 0,20 0-1152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6.109"/>
    </inkml:context>
    <inkml:brush xml:id="br0">
      <inkml:brushProperty name="width" value="0.1" units="cm"/>
      <inkml:brushProperty name="height" value="0.1" units="cm"/>
    </inkml:brush>
  </inkml:definitions>
  <inkml:trace contextRef="#ctx0" brushRef="#br0">97 0 2441 0 0,'-5'2'878'0'0,"0"0"0"0"0,1 1 1 0 0,0 0-1 0 0,-1-1 0 0 0,1 2 1 0 0,0-1-1 0 0,0 0 1 0 0,0 1-1 0 0,-4 6 0 0 0,3-4-334 0 0,0 1-1 0 0,0 0 0 0 0,1 1 0 0 0,0-1 0 0 0,-4 12 0 0 0,4-6-356 0 0,0 0 0 0 0,1 0 1 0 0,0 1-1 0 0,1-1 0 0 0,0 1 0 0 0,1-1 1 0 0,1 17-1 0 0,2-4 5 0 0,1 1 0 0 0,1-1 1 0 0,1 0-1 0 0,2 0 0 0 0,9 25 0 0 0,-12-42-138 0 0,0-1-1 0 0,0 1 1 0 0,1-1 0 0 0,8 11-1 0 0,-12-18-46 0 0,0 1 1 0 0,0 0-1 0 0,1-1 0 0 0,-1 0 0 0 0,0 1 0 0 0,1-1 1 0 0,0 0-1 0 0,-1 1 0 0 0,1-1 0 0 0,0 0 0 0 0,-1 0 1 0 0,1 0-1 0 0,0-1 0 0 0,0 1 0 0 0,0 0 0 0 0,0-1 1 0 0,0 1-1 0 0,0-1 0 0 0,0 1 0 0 0,0-1 0 0 0,0 0 1 0 0,0 0-1 0 0,0 0 0 0 0,0 0 0 0 0,0 0 0 0 0,0-1 1 0 0,2 0-1 0 0,-1 0-1 0 0,0 0 1 0 0,0-1-1 0 0,-1 0 0 0 0,1 0 1 0 0,0 0-1 0 0,-1 0 1 0 0,1 0-1 0 0,-1 0 1 0 0,1-1-1 0 0,-1 1 0 0 0,0-1 1 0 0,2-3-1 0 0,1-1 4 0 0,-1 0 1 0 0,0 0-1 0 0,5-15 0 0 0,-6 14 7 0 0,-1-1 0 0 0,0 0 0 0 0,0 0 0 0 0,-1 0 0 0 0,0 0 0 0 0,0 0 0 0 0,-1-1 0 0 0,0 1 0 0 0,-1 0 0 0 0,-2-12 0 0 0,2 15 6 0 0,-1 0 0 0 0,1 0 1 0 0,-1 0-1 0 0,-1 0 0 0 0,1 0 0 0 0,-1 1 0 0 0,0 0 1 0 0,0-1-1 0 0,-1 1 0 0 0,1 0 0 0 0,-1 0 1 0 0,0 1-1 0 0,-1-1 0 0 0,1 1 0 0 0,-10-8 1 0 0,0 5-146 0 0,0 0 0 0 0,0 0 0 0 0,0 1 0 0 0,-1 1 1 0 0,-16-4-1 0 0,30 9 12 0 0,0-1 1 0 0,0 1-1 0 0,0-1 1 0 0,0 1 0 0 0,0-1-1 0 0,0 0 1 0 0,0 1-1 0 0,0-1 1 0 0,0 0 0 0 0,0 0-1 0 0,0 0 1 0 0,1 0-1 0 0,-2-1 1 0 0,2 2-114 0 0,-1-1 0 0 0,1 1 0 0 0,0-1 0 0 0,-1 1 0 0 0,1-1 0 0 0,0 0 0 0 0,0 1 0 0 0,-1-1-1 0 0,1 0 1 0 0,0 1 0 0 0,0-1 0 0 0,0 0 0 0 0,0 1 0 0 0,0-1 0 0 0,0 0 0 0 0,0 1 0 0 0,0-1 0 0 0,0 0 0 0 0,0 1 0 0 0,0-1 0 0 0,1 0 0 0 0,-1 1 0 0 0,0-1 0 0 0,0 0 0 0 0,1 0 0 0 0,5-6-1800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6.519"/>
    </inkml:context>
    <inkml:brush xml:id="br0">
      <inkml:brushProperty name="width" value="0.1" units="cm"/>
      <inkml:brushProperty name="height" value="0.1" units="cm"/>
    </inkml:brush>
  </inkml:definitions>
  <inkml:trace contextRef="#ctx0" brushRef="#br0">111 0 4465 0 0,'-34'13'4903'0'0,"-8"17"-2459"0"0,28-20-1812 0 0,12-8-599 0 0,1 0 0 0 0,-1 0 1 0 0,0 0-1 0 0,0 1 0 0 0,1-1 0 0 0,-1 0 0 0 0,1 1 1 0 0,0-1-1 0 0,-1 1 0 0 0,1-1 0 0 0,1 1 0 0 0,-1-1 1 0 0,0 1-1 0 0,0 0 0 0 0,1 0 0 0 0,0-1 0 0 0,-1 6 1 0 0,1-2-42 0 0,0-1 0 0 0,1 1 1 0 0,-1-1-1 0 0,1 0 0 0 0,0 1 1 0 0,0-1-1 0 0,4 9 0 0 0,-3-10 0 0 0,0-1 0 0 0,1 1 1 0 0,-1-1-1 0 0,1 0 0 0 0,0 0 0 0 0,0 0 0 0 0,0 0 0 0 0,0-1 0 0 0,0 1 0 0 0,1-1 1 0 0,5 4-1 0 0,-3-3 12 0 0,-1 0 1 0 0,0 1-1 0 0,0 0 1 0 0,5 6-1 0 0,-1 0 167 0 0,-1 0-1 0 0,0 0 1 0 0,-1 1-1 0 0,11 18 1 0 0,-16-22-14 0 0,1 0 0 0 0,-1 0 0 0 0,0 0 0 0 0,0 0 0 0 0,-1 0 0 0 0,0 0 0 0 0,0 0-1 0 0,-1 0 1 0 0,0 0 0 0 0,-1 8 0 0 0,0-4 8 0 0,-1 1-1 0 0,0-1 1 0 0,-1 1-1 0 0,0-1 1 0 0,-7 15-1 0 0,8-21-153 0 0,-1-1 0 0 0,1 1-1 0 0,-1-1 1 0 0,0 1 0 0 0,0-1-1 0 0,-5 5 1 0 0,6-7-53 0 0,1-1 0 0 0,-1 1 0 0 0,0-1 0 0 0,1 0 0 0 0,-1 0 1 0 0,0 1-1 0 0,0-1 0 0 0,0-1 0 0 0,0 1 0 0 0,0 0 0 0 0,0 0 0 0 0,0-1 0 0 0,0 1 0 0 0,0-1 1 0 0,0 0-1 0 0,-3 1 0 0 0,0-24-5299 0 0,5 14 3615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6.105"/>
    </inkml:context>
    <inkml:brush xml:id="br0">
      <inkml:brushProperty name="width" value="0.1" units="cm"/>
      <inkml:brushProperty name="height" value="0.1" units="cm"/>
    </inkml:brush>
  </inkml:definitions>
  <inkml:trace contextRef="#ctx0" brushRef="#br0">74 2133 2369 0 0,'-18'46'7737'0'0,"22"-55"-6470"0"0,0-1 0 0 0,-1 0-1 0 0,3-12 1 0 0,10-73 54 0 0,-5 25-593 0 0,46-508 1467 0 0,-49 412-1636 0 0,-6 1-1 0 0,-26-207 1 0 0,15 327-220 0 0,6 36-142 0 0,1 1 1 0 0,1 0-1 0 0,0-1 0 0 0,-1-10 0 0 0,5 18-159 0 0,0 0-1 0 0,0 0 1 0 0,0 1-1 0 0,0-1 1 0 0,-1 1-1 0 0,1 0 1 0 0,6 0-1 0 0,0-1-5 0 0,182-15 184 0 0,-56 6-116 0 0,202-45 65 0 0,-8-28-91 0 0,-95 7-27 0 0,-177 53-28 0 0,-2-2 1 0 0,55-34-1 0 0,-51 23 43 0 0,-3-3-1 0 0,71-62 0 0 0,-109 83-22 0 0,-13 13-13 0 0,-1 0 0 0 0,1 0 0 0 0,0 1 0 0 0,1-1 0 0 0,8-4 0 0 0,-14 8-15 0 0,0 1 1 0 0,1 0-1 0 0,-1-1 0 0 0,1 1 0 0 0,-1 0 1 0 0,1-1-1 0 0,-1 1 0 0 0,1 0 0 0 0,-1 0 1 0 0,1-1-1 0 0,-1 1 0 0 0,1 0 0 0 0,-1 0 1 0 0,1 0-1 0 0,-1 0 0 0 0,1 0 0 0 0,0 0 1 0 0,-1 0-1 0 0,1 0 0 0 0,-1 0 0 0 0,1 0 1 0 0,-1 0-1 0 0,1 0 0 0 0,-1 0 0 0 0,1 0 1 0 0,-1 0-1 0 0,1 1 0 0 0,-1-1 0 0 0,2 1 1 0 0,-1 16 169 0 0,-2 1-185 0 0,2-1 12 0 0,1 1 0 0 0,1-1 0 0 0,1 0 0 0 0,0 0 0 0 0,8 19 0 0 0,10 40 5 0 0,-3 38 62 0 0,7 166 1 0 0,-20 119 41 0 0,-6-333-102 0 0,-1 15 53 0 0,-4-1 0 0 0,-4-1 0 0 0,-2 1 0 0 0,-5-1 0 0 0,-25 78 0 0 0,29-120 27 0 0,-2-1 0 0 0,-1-1 1 0 0,-2 0-1 0 0,-38 59 0 0 0,42-78-46 0 0,-1-1 0 0 0,0 0 1 0 0,-1-1-1 0 0,-1-1 0 0 0,0 0 0 0 0,-1-1 0 0 0,-31 17 1 0 0,11-11 5 0 0,-1-1 1 0 0,0-2 0 0 0,-46 11-1 0 0,-124 22 31 0 0,88-23-29 0 0,93-19-50 0 0,-260 64 39 0 0,6 23-39 0 0,145-39 2 0 0,-150 65-281 0 0,276-114 193 0 0,-13 6-845 0 0,-41 14 0 0 0,63-25 828 0 0,0 1 0 0 0,0-1 0 0 0,0 0 0 0 0,0 1 0 0 0,0-1 0 0 0,0 0 0 0 0,0 0 0 0 0,0 0 0 0 0,0 0-1 0 0,0 0 1 0 0,0 0 0 0 0,0 0 0 0 0,0 0 0 0 0,0 0 0 0 0,0 0 0 0 0,0 0 0 0 0,0-1 0 0 0,0 1 0 0 0,1 0 0 0 0,-1-1 0 0 0,0 1 0 0 0,0-1 0 0 0,0 1 0 0 0,0-1-1 0 0,1 1 1 0 0,-1-1 0 0 0,0 0 0 0 0,0 1 0 0 0,1-1 0 0 0,-1 0 0 0 0,0 0 0 0 0,1 1 0 0 0,-1-1 0 0 0,1 0 0 0 0,-1 0 0 0 0,1 0 0 0 0,-1-1 0 0 0,0-4-407 0 0,-1 1 0 0 0,1-1 0 0 0,1 1 1 0 0,-1-1-1 0 0,2-9 0 0 0,-1 11 406 0 0,0-32-1689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6.880"/>
    </inkml:context>
    <inkml:brush xml:id="br0">
      <inkml:brushProperty name="width" value="0.1" units="cm"/>
      <inkml:brushProperty name="height" value="0.1" units="cm"/>
    </inkml:brush>
  </inkml:definitions>
  <inkml:trace contextRef="#ctx0" brushRef="#br0">30 49 3593 0 0,'-10'-29'5485'0'0,"9"28"-5234"0"0,1 0 0 0 0,0-1 0 0 0,-1 1-1 0 0,0 0 1 0 0,1 0 0 0 0,-1 0-1 0 0,0 0 1 0 0,1 0 0 0 0,-1 0-1 0 0,0 0 1 0 0,0 0 0 0 0,0 0 0 0 0,0 0-1 0 0,0 1 1 0 0,0-1 0 0 0,0 0-1 0 0,0 1 1 0 0,0-1 0 0 0,0 1-1 0 0,-3-2 1 0 0,4 2-144 0 0,18 19-3493 0 0,-11-12 1437 0 0,-2-3 324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7.240"/>
    </inkml:context>
    <inkml:brush xml:id="br0">
      <inkml:brushProperty name="width" value="0.1" units="cm"/>
      <inkml:brushProperty name="height" value="0.1" units="cm"/>
    </inkml:brush>
  </inkml:definitions>
  <inkml:trace contextRef="#ctx0" brushRef="#br0">22 1 5289 0 0,'-3'29'4861'0'0,"0"13"-2030"0"0,1-14-1066 0 0,1 0-433 0 0,4 40 0 0 0,-1-41-804 0 0,-3 46 1 0 0,-5-44-432 0 0,-1 3-50 0 0,6-17 175 0 0,0-14-411 0 0,1-1 0 0 0,0 1 0 0 0,-1 0 0 0 0,1 0 0 0 0,0-1 0 0 0,0 1-1 0 0,0 0 1 0 0,0 0 0 0 0,-1-1 0 0 0,1 1 0 0 0,0 0 0 0 0,0 0 0 0 0,1 0-1 0 0,-1-1 1 0 0,0 1 0 0 0,0 0 0 0 0,0 0 0 0 0,0-1 0 0 0,1 1 0 0 0,-1 0-1 0 0,0-1 1 0 0,1 1 0 0 0,-1 0 0 0 0,0-1 0 0 0,1 1 0 0 0,-1 0 0 0 0,1-1-1 0 0,-1 1 1 0 0,1-1 0 0 0,-1 1 0 0 0,1-1 0 0 0,0 1 0 0 0,-1-1 0 0 0,1 1-1 0 0,0-1 1 0 0,-1 1 0 0 0,1-1 0 0 0,0 0 0 0 0,0 1 0 0 0,4 1-1821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7.602"/>
    </inkml:context>
    <inkml:brush xml:id="br0">
      <inkml:brushProperty name="width" value="0.1" units="cm"/>
      <inkml:brushProperty name="height" value="0.1" units="cm"/>
    </inkml:brush>
  </inkml:definitions>
  <inkml:trace contextRef="#ctx0" brushRef="#br0">70 1 4873 0 0,'-1'2'4544'0'0,"-2"10"-2448"0"0,17 103 1748 0 0,4 60-2388 0 0,-11-113-1359 0 0,-4 120-1 0 0,-6-145-1326 0 0,3-10-3394 0 0,0-21 3042 0 0</inkml:trace>
  <inkml:trace contextRef="#ctx0" brushRef="#br0" timeOffset="0.96">15 330 1800 0 0,'-1'-1'320'0'0,"-1"0"0"0"0,1 0 0 0 0,0 0 0 0 0,0-1 0 0 0,0 1 0 0 0,0 0 0 0 0,0-1-1 0 0,0 1 1 0 0,0-1 0 0 0,1 1 0 0 0,-1-1 0 0 0,0 1 0 0 0,1-1 0 0 0,-1 0 0 0 0,1 1 0 0 0,0-1-1 0 0,-1 0 1 0 0,1 1 0 0 0,0-1 0 0 0,0 0 0 0 0,0 1 0 0 0,0-1 0 0 0,1-3 0 0 0,0 4-141 0 0,0-1 1 0 0,-1 1 0 0 0,1-1 0 0 0,0 1-1 0 0,0 0 1 0 0,1-1 0 0 0,-1 1-1 0 0,0 0 1 0 0,0 0 0 0 0,1 0 0 0 0,-1 0-1 0 0,0 0 1 0 0,1 0 0 0 0,-1 0-1 0 0,1 0 1 0 0,-1 0 0 0 0,1 1 0 0 0,-1-1-1 0 0,1 1 1 0 0,0-1 0 0 0,-1 1 0 0 0,1 0-1 0 0,2-1 1 0 0,71-4 2738 0 0,-48 4-3210 0 0,29-4 0 0 0,-54 5-114 0 0,1-1 0 0 0,-1 1 1 0 0,0 0-1 0 0,1 1 0 0 0,-1-1 0 0 0,0 0 1 0 0,0 1-1 0 0,1-1 0 0 0,-1 1 0 0 0,0-1 0 0 0,2 2 1 0 0,6 3-1569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7.949"/>
    </inkml:context>
    <inkml:brush xml:id="br0">
      <inkml:brushProperty name="width" value="0.1" units="cm"/>
      <inkml:brushProperty name="height" value="0.1" units="cm"/>
    </inkml:brush>
  </inkml:definitions>
  <inkml:trace contextRef="#ctx0" brushRef="#br0">3 56 5689 0 0,'-2'-28'6167'0'0,"1"0"-3676"0"0,4 57-3364 0 0,4 0-1936 0 0,-1-17 1146 0 0</inkml:trace>
  <inkml:trace contextRef="#ctx0" brushRef="#br0" timeOffset="1">53 256 4529 0 0,'-2'6'1233'0'0,"0"0"-1"0"0,1 0 1 0 0,0 0-1 0 0,0 1 1 0 0,-1 6 0 0 0,5 60 2041 0 0,-1-46-1768 0 0,11 211 2485 0 0,-14-213-4095 0 0,0 6-563 0 0,1-30 327 0 0,0 0 0 0 0,0 0 0 0 0,1 1 0 0 0,-1-1 0 0 0,0 0-1 0 0,1 0 1 0 0,-1 0 0 0 0,1 0 0 0 0,0 0 0 0 0,-1 0 0 0 0,1 0-1 0 0,1 2 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8.312"/>
    </inkml:context>
    <inkml:brush xml:id="br0">
      <inkml:brushProperty name="width" value="0.1" units="cm"/>
      <inkml:brushProperty name="height" value="0.1" units="cm"/>
    </inkml:brush>
  </inkml:definitions>
  <inkml:trace contextRef="#ctx0" brushRef="#br0">2 33 4433 0 0,'0'-7'2328'0'0,"-1"4"-1528"0"0,1 1 1 0 0,0 0 0 0 0,-1 0-1 0 0,1 0 1 0 0,0 0 0 0 0,1-1-1 0 0,-1 1 1 0 0,0 0-1 0 0,1-3 1 0 0,0 5-687 0 0,0 1-1 0 0,0 0 0 0 0,0 0 1 0 0,0-1-1 0 0,0 1 1 0 0,0 0-1 0 0,-1 0 1 0 0,1 0-1 0 0,0 0 1 0 0,-1 0-1 0 0,1 0 0 0 0,0 0 1 0 0,-1 0-1 0 0,1 0 1 0 0,-1 0-1 0 0,0 1 1 0 0,1 1-1 0 0,7 22 603 0 0,22 147 1078 0 0,-28-161-1746 0 0,0 0 0 0 0,0 0 0 0 0,4 10 0 0 0,-4-17-42 0 0,-1-1-1 0 0,0 1 1 0 0,1-1 0 0 0,0 0-1 0 0,-1 1 1 0 0,1-1-1 0 0,1 0 1 0 0,-1 0 0 0 0,0-1-1 0 0,1 1 1 0 0,-1 0-1 0 0,1-1 1 0 0,3 3 0 0 0,-5-5-5 0 0,-1 1 0 0 0,1-1 0 0 0,-1 0 0 0 0,1 1 0 0 0,-1-1 0 0 0,1 0 0 0 0,-1 0 0 0 0,1 0 0 0 0,-1 0 0 0 0,1 0 0 0 0,0 1 0 0 0,-1-1 0 0 0,1 0 0 0 0,-1 0 0 0 0,1 0 0 0 0,-1-1 0 0 0,1 1 0 0 0,0 0 0 0 0,-1 0 0 0 0,1 0 0 0 0,-1 0 0 0 0,1 0 0 0 0,-1-1 0 0 0,1 1 0 0 0,-1 0 0 0 0,1 0 0 0 0,0-1 0 0 0,11-17 14 0 0,2-30-5 0 0,-12 38-9 0 0,7-34-26 0 0,-6 28-140 0 0,0 0 0 0 0,1 0 0 0 0,1 1 0 0 0,0 0 0 0 0,12-24 0 0 0,1-4-3553 0 0,-16 40 2754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8.705"/>
    </inkml:context>
    <inkml:brush xml:id="br0">
      <inkml:brushProperty name="width" value="0.1" units="cm"/>
      <inkml:brushProperty name="height" value="0.1" units="cm"/>
    </inkml:brush>
  </inkml:definitions>
  <inkml:trace contextRef="#ctx0" brushRef="#br0">32 245 6217 0 0,'0'3'485'0'0,"0"0"0"0"0,0 0-1 0 0,0 0 1 0 0,1 0 0 0 0,-1 0-1 0 0,1 0 1 0 0,0 0 0 0 0,0-1-1 0 0,0 1 1 0 0,0 0 0 0 0,1 0 0 0 0,-1-1-1 0 0,0 1 1 0 0,4 3 0 0 0,-1-2-34 0 0,0 0 0 0 0,1 0 0 0 0,-1-1 0 0 0,0 0 0 0 0,1 0 0 0 0,0 0 0 0 0,6 3 0 0 0,-5-5-245 0 0,1 1 1 0 0,0-1 0 0 0,0 0 0 0 0,0 0 0 0 0,0-1 0 0 0,0 0 0 0 0,0-1-1 0 0,0 1 1 0 0,11-3 0 0 0,-10 0-165 0 0,0 0 0 0 0,-1 0-1 0 0,0 0 1 0 0,1-1 0 0 0,-1 0 0 0 0,-1 0-1 0 0,1-1 1 0 0,-1 0 0 0 0,1 0-1 0 0,-1-1 1 0 0,-1 1 0 0 0,1-1 0 0 0,-1-1-1 0 0,0 1 1 0 0,0-1 0 0 0,-1 0 0 0 0,5-10-1 0 0,-1 0-25 0 0,0-1-1 0 0,-1 1 0 0 0,-1-1 1 0 0,-1-1-1 0 0,-1 1 1 0 0,3-26-1 0 0,-6 34 3 0 0,-1-1 0 0 0,0 1 0 0 0,-2-15 0 0 0,1 24-16 0 0,1 0 1 0 0,0 0-1 0 0,-1 0 0 0 0,1 0 1 0 0,-1 1-1 0 0,0-1 1 0 0,1 0-1 0 0,-1 0 0 0 0,0 1 1 0 0,1-1-1 0 0,-1 0 0 0 0,0 1 1 0 0,0-1-1 0 0,1 1 1 0 0,-1-1-1 0 0,0 1 0 0 0,0-1 1 0 0,0 1-1 0 0,0 0 0 0 0,0-1 1 0 0,0 1-1 0 0,0 0 1 0 0,0 0-1 0 0,0 0 0 0 0,-1 0 1 0 0,-1-1-1 0 0,0 1 1 0 0,0-1 0 0 0,0 1 0 0 0,0 0 0 0 0,0 0-1 0 0,0 1 1 0 0,0-1 0 0 0,-4 1 0 0 0,1 1 0 0 0,1 1 1 0 0,-1-1-1 0 0,0 1 0 0 0,1 0 1 0 0,0 0-1 0 0,0 1 1 0 0,0-1-1 0 0,-8 8 1 0 0,-31 41 34 0 0,42-51-38 0 0,-14 18 6 0 0,-6 10 21 0 0,-71 115 157 0 0,87-130-146 0 0,1 0 0 0 0,0 1 0 0 0,1-1 0 0 0,0 1 0 0 0,-2 26 0 0 0,-2 4 64 0 0,6-36-76 0 0,1-1 1 0 0,0 0-1 0 0,0 0 0 0 0,1 1 1 0 0,0-1-1 0 0,0 0 1 0 0,1 1-1 0 0,3 15 0 0 0,-2-19-14 0 0,-1 0-1 0 0,1 0 1 0 0,0 0-1 0 0,1 0 0 0 0,-1 0 1 0 0,1-1-1 0 0,0 1 0 0 0,0-1 1 0 0,1 0-1 0 0,-1 0 0 0 0,1 0 1 0 0,0 0-1 0 0,0-1 0 0 0,7 6 1 0 0,-2-3-21 0 0,0-1 1 0 0,-1 1-1 0 0,1-2 1 0 0,1 1-1 0 0,-1-2 1 0 0,1 1-1 0 0,0-1 0 0 0,-1-1 1 0 0,1 1-1 0 0,0-2 1 0 0,1 1-1 0 0,-1-1 1 0 0,0-1-1 0 0,0 0 1 0 0,0-1-1 0 0,14-1 1 0 0,-13-2-235 0 0,1 0 0 0 0,-1-1 0 0 0,0 0 0 0 0,0 0 0 0 0,-1-1 0 0 0,0-1 0 0 0,0 0 1 0 0,17-15-1 0 0,-18 13-390 0 0,-1-1 0 0 0,0-1 1 0 0,0 0-1 0 0,7-15 0 0 0,3-3-1556 0 0,13-17-521 0 0,-13 24 668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6:59.067"/>
    </inkml:context>
    <inkml:brush xml:id="br0">
      <inkml:brushProperty name="width" value="0.1" units="cm"/>
      <inkml:brushProperty name="height" value="0.1" units="cm"/>
    </inkml:brush>
  </inkml:definitions>
  <inkml:trace contextRef="#ctx0" brushRef="#br0">148 31 3897 0 0,'-2'-3'578'0'0,"0"1"1"0"0,0-1 0 0 0,0 1-1 0 0,-1-1 1 0 0,1 1 0 0 0,-1 0-1 0 0,0 0 1 0 0,1 0 0 0 0,-1 0-1 0 0,0 1 1 0 0,-5-3 0 0 0,7 4-434 0 0,-1-1 1 0 0,0 1-1 0 0,0-1 1 0 0,0 1-1 0 0,1 0 1 0 0,-1 0-1 0 0,0 0 1 0 0,0 0-1 0 0,0 0 1 0 0,1 0-1 0 0,-1 1 1 0 0,0-1-1 0 0,0 1 1 0 0,1-1-1 0 0,-1 1 1 0 0,0 0-1 0 0,1-1 0 0 0,-1 1 1 0 0,0 0-1 0 0,1 0 1 0 0,-1 0-1 0 0,1 0 1 0 0,-3 2-1 0 0,-2 3 65 0 0,1-1-1 0 0,-1 1 0 0 0,1 1 1 0 0,0-1-1 0 0,0 1 0 0 0,1-1 1 0 0,-6 13-1 0 0,9-17-206 0 0,-1 1 1 0 0,1-1-1 0 0,0 1 1 0 0,1 0-1 0 0,-1-1 1 0 0,0 1-1 0 0,1 0 1 0 0,0 0-1 0 0,-1 0 1 0 0,1 0 0 0 0,0-1-1 0 0,1 1 1 0 0,-1 0-1 0 0,0 0 1 0 0,1 0-1 0 0,0-1 1 0 0,-1 1-1 0 0,1 0 1 0 0,0-1-1 0 0,0 1 1 0 0,1 0-1 0 0,-1-1 1 0 0,0 1-1 0 0,1-1 1 0 0,2 3-1 0 0,7 7-39 0 0,1-1 0 0 0,0 0 1 0 0,18 11-1 0 0,-19-15 91 0 0,-1 1 0 0 0,1 0 0 0 0,-1 1 0 0 0,-1 0 0 0 0,0 1 0 0 0,13 16-1 0 0,-18-18 110 0 0,1-1 0 0 0,-2 1 0 0 0,1 0 0 0 0,-1 0 0 0 0,0 0 0 0 0,-1 0 0 0 0,0 0 0 0 0,0 0 0 0 0,1 16 0 0 0,-3-18-114 0 0,0-1-1 0 0,0 0 1 0 0,0 0-1 0 0,-1 1 1 0 0,0-1 0 0 0,0 0-1 0 0,0 0 1 0 0,-1 0-1 0 0,0 0 1 0 0,0 0-1 0 0,0 0 1 0 0,0-1-1 0 0,-1 1 1 0 0,0-1-1 0 0,0 1 1 0 0,0-1-1 0 0,-6 5 1 0 0,6-5-99 0 0,0-1 0 0 0,-1 0 0 0 0,1-1 0 0 0,-1 1 0 0 0,0-1 0 0 0,1 1 0 0 0,-1-1 0 0 0,-1 0 0 0 0,1 0 0 0 0,0-1 0 0 0,0 1 0 0 0,-1-1 0 0 0,1 0 0 0 0,0 0 0 0 0,-1-1 0 0 0,1 1 0 0 0,-1-1 0 0 0,-5 0 0 0 0,2-1-508 0 0,0 0 0 0 0,0-1 0 0 0,0 0 0 0 0,1-1 0 0 0,-1 1 0 0 0,0-1 0 0 0,1-1 0 0 0,0 1-1 0 0,-8-7 1 0 0,7 7-1122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1.467"/>
    </inkml:context>
    <inkml:brush xml:id="br0">
      <inkml:brushProperty name="width" value="0.1" units="cm"/>
      <inkml:brushProperty name="height" value="0.1" units="cm"/>
    </inkml:brush>
  </inkml:definitions>
  <inkml:trace contextRef="#ctx0" brushRef="#br0">188 756 3033 0 0,'-1'-24'9787'0'0,"-3"-5"-9191"0"0,-12-47 0 0 0,-12-33 363 0 0,15 52-549 0 0,-85-270 897 0 0,95 320-1283 0 0,-17-51 154 0 0,19 54-170 0 0,0 0 0 0 0,0 1 1 0 0,0-2-1 0 0,1 1 0 0 0,-1 0 0 0 0,1 0 1 0 0,0 0-1 0 0,0 0 0 0 0,1 0 0 0 0,-1 0 1 0 0,3-6-1 0 0,-3 9-7 0 0,1 0 0 0 0,0 0-1 0 0,0 0 1 0 0,0 0 0 0 0,0 0 0 0 0,0 0 0 0 0,0 0-1 0 0,0 0 1 0 0,0 0 0 0 0,0 1 0 0 0,0-1 0 0 0,0 0 0 0 0,1 1-1 0 0,-1-1 1 0 0,0 1 0 0 0,1 0 0 0 0,-1-1 0 0 0,0 1-1 0 0,0 0 1 0 0,1 0 0 0 0,1-1 0 0 0,31 1-7 0 0,-13 3-2 0 0,-1 1 0 0 0,26 8 0 0 0,-14-3-5 0 0,156 50 14 0 0,-178-55 4 0 0,-3-2 2 0 0,1 2 1 0 0,-2-1-1 0 0,1 1 0 0 0,0 0 0 0 0,-1 0 0 0 0,0 1 1 0 0,0-1-1 0 0,8 9 0 0 0,-11-9 4 0 0,1-1 0 0 0,-1 0 1 0 0,-1 1-1 0 0,1 0 0 0 0,-1 0 0 0 0,1 0 0 0 0,-1 0 1 0 0,0 0-1 0 0,0 0 0 0 0,-1 0 0 0 0,1 1 0 0 0,-1-1 1 0 0,0 1-1 0 0,0-1 0 0 0,0 7 0 0 0,-1 1 31 0 0,0-8-27 0 0,1-1 0 0 0,-1 0 0 0 0,0 1 0 0 0,0-1 0 0 0,-1 1 0 0 0,1-1 0 0 0,-1 0 0 0 0,0 1 0 0 0,0-1 0 0 0,0 0 0 0 0,0 1 0 0 0,0-1 0 0 0,-1 0 0 0 0,-2 5 0 0 0,-2 1 14 0 0,-1 0-1 0 0,1 0 1 0 0,-2 0 0 0 0,1-1-1 0 0,-1 0 1 0 0,0 0-1 0 0,0-1 1 0 0,-1 0 0 0 0,0-1-1 0 0,-11 6 1 0 0,-3 0-7 0 0,-24 10-27 0 0,44-21-5 0 0,1 0 0 0 0,-1 0 1 0 0,0 0-1 0 0,1 0 0 0 0,-1 0 0 0 0,1 1 0 0 0,-1-1 0 0 0,1 1 1 0 0,0-1-1 0 0,0 1 0 0 0,0 0 0 0 0,-3 3 0 0 0,10-1-22 0 0,1 0 0 0 0,0 0-1 0 0,1-1 1 0 0,-1 0 0 0 0,8 3 0 0 0,14 2 2 0 0,0 0 0 0 0,38 4 0 0 0,-40-8 34 0 0,-1 1 0 0 0,0 1 0 0 0,34 13 0 0 0,-56-18 19 0 0,0 1 0 0 0,0 0-1 0 0,0-1 1 0 0,-1 1 0 0 0,1 0-1 0 0,0 1 1 0 0,-1-1 0 0 0,1 0-1 0 0,-1 1 1 0 0,0-1 0 0 0,0 1-1 0 0,0 0 1 0 0,0 0 0 0 0,-1 0-1 0 0,1 0 1 0 0,-1 0 0 0 0,1 0-1 0 0,-1 0 1 0 0,0 0 0 0 0,-1 1-1 0 0,1-1 1 0 0,0 4 0 0 0,0 1 105 0 0,-1-1 0 0 0,1 1 0 0 0,-2-1 0 0 0,1 0 0 0 0,-1 1 0 0 0,0-1 0 0 0,-1 0 0 0 0,0 0 0 0 0,-3 9 0 0 0,1-9-32 0 0,0-1-1 0 0,0 1 0 0 0,0-1 1 0 0,-1-1-1 0 0,0 1 1 0 0,-11 9-1 0 0,8-9-54 0 0,1-1 0 0 0,-1 0 0 0 0,0 0 0 0 0,-1-1-1 0 0,-10 4 1 0 0,2 0-18 0 0,9-6-60 0 0,0 0 0 0 0,0-1 0 0 0,0 1 0 0 0,0-2 1 0 0,0 1-1 0 0,0-1 0 0 0,0 0 0 0 0,0-1 0 0 0,0 0 0 0 0,0 0 0 0 0,0-1 0 0 0,0 0 0 0 0,-13-5 0 0 0,4-9-1276 0 0,17 16 1197 0 0,-1 0 0 0 0,1-1 0 0 0,-1 1 0 0 0,1-1 0 0 0,0 1 0 0 0,-1 0-1 0 0,1-1 1 0 0,0 1 0 0 0,-1-1 0 0 0,1 1 0 0 0,0-1 0 0 0,0 1 0 0 0,-1-1 0 0 0,1 1 0 0 0,0-1-1 0 0,0 1 1 0 0,0-1 0 0 0,0 1 0 0 0,0-1 0 0 0,0 0 0 0 0,0 1 0 0 0,0-1 0 0 0,0 1 0 0 0,0-1-1 0 0,0 1 1 0 0,0-1 0 0 0,0 1 0 0 0,0-1 0 0 0,0 1 0 0 0,1-1 0 0 0,-1 1 0 0 0,0-1 0 0 0,0 1-1 0 0,1-1 1 0 0,-1 1 0 0 0,0-1 0 0 0,1 1 0 0 0,-1-1 0 0 0,0 1 0 0 0,1 0 0 0 0,0-1 0 0 0,12-4-1387 0 0,-1-2-546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1.813"/>
    </inkml:context>
    <inkml:brush xml:id="br0">
      <inkml:brushProperty name="width" value="0.1" units="cm"/>
      <inkml:brushProperty name="height" value="0.1" units="cm"/>
    </inkml:brush>
  </inkml:definitions>
  <inkml:trace contextRef="#ctx0" brushRef="#br0">46 256 5345 0 0,'-3'22'9117'0'0,"2"-28"-6778"0"0,-1-23-2393 0 0,-1 0-1 0 0,-1 0 1 0 0,-8-28 0 0 0,4 21-4315 0 0,-4-42 1 0 0,11 65 2570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2.159"/>
    </inkml:context>
    <inkml:brush xml:id="br0">
      <inkml:brushProperty name="width" value="0.1" units="cm"/>
      <inkml:brushProperty name="height" value="0.1" units="cm"/>
    </inkml:brush>
  </inkml:definitions>
  <inkml:trace contextRef="#ctx0" brushRef="#br0">13 72 4241 0 0,'-2'-1'515'0'0,"1"-1"1"0"0,-1 0-1 0 0,1 0 0 0 0,0 0 1 0 0,0 0-1 0 0,0 0 0 0 0,0-1 1 0 0,0 1-1 0 0,1 0 1 0 0,-1 0-1 0 0,0-4 0 0 0,1 5-440 0 0,0 0 0 0 0,0 0 0 0 0,1 0-1 0 0,-1 0 1 0 0,0 0 0 0 0,0 0 0 0 0,1 0-1 0 0,-1 0 1 0 0,0 0 0 0 0,1 0 0 0 0,-1 0-1 0 0,1 0 1 0 0,0 1 0 0 0,-1-1 0 0 0,1 0-1 0 0,-1 0 1 0 0,1 1 0 0 0,0-1 0 0 0,0 0 0 0 0,-1 1-1 0 0,1-1 1 0 0,0 0 0 0 0,0 1 0 0 0,0-1-1 0 0,0 1 1 0 0,0 0 0 0 0,0-1 0 0 0,1 1-1 0 0,10-5-642 0 0,1 1-1 0 0,0 1 0 0 0,0 0 0 0 0,1 0 0 0 0,19 0 1 0 0,-16 3-587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8.606"/>
    </inkml:context>
    <inkml:brush xml:id="br0">
      <inkml:brushProperty name="width" value="0.1" units="cm"/>
      <inkml:brushProperty name="height" value="0.1" units="cm"/>
    </inkml:brush>
  </inkml:definitions>
  <inkml:trace contextRef="#ctx0" brushRef="#br0">84 157 3737 0 0,'-15'10'1685'0'0,"5"-4"-1029"0"0,1 0 1 0 0,0 1 0 0 0,0 0 0 0 0,-12 12 0 0 0,20-18-494 0 0,0 0 1 0 0,1 0-1 0 0,-1 0 1 0 0,0 0-1 0 0,0 0 1 0 0,0 0-1 0 0,1 0 1 0 0,-1 0-1 0 0,0 1 1 0 0,1-1-1 0 0,-1 0 1 0 0,1 0-1 0 0,0 1 1 0 0,-1-1-1 0 0,1 0 1 0 0,0 0-1 0 0,0 1 1 0 0,0-1-1 0 0,0 0 1 0 0,0 1-1 0 0,0 1 1 0 0,0-2-86 0 0,1 0 1 0 0,0-1-1 0 0,-1 1 1 0 0,1 0 0 0 0,0 0-1 0 0,-1-1 1 0 0,1 1 0 0 0,0 0-1 0 0,0-1 1 0 0,0 1 0 0 0,0-1-1 0 0,-1 1 1 0 0,1-1-1 0 0,0 1 1 0 0,0-1 0 0 0,0 1-1 0 0,0-1 1 0 0,0 0 0 0 0,0 0-1 0 0,0 0 1 0 0,0 1-1 0 0,0-1 1 0 0,0 0 0 0 0,2-1-1 0 0,90 3 1761 0 0,102-12 0 0 0,-90 3-953 0 0,11-7-49 0 0,-70 7-526 0 0,35-9 228 0 0,89-29 0 0 0,34-7-28 0 0,-135 38-345 0 0,133-20 193 0 0,-145 26-254 0 0,-19 3 11 0 0,40-1-1 0 0,-73 6-233 0 0,0 1 0 0 0,-1 0 0 0 0,1-1 0 0 0,-1 1 0 0 0,1 1 0 0 0,-1-1 0 0 0,1 1 1 0 0,7 4-1 0 0,-23-23-5283 0 0,1-1 3848 0 0,1 5 237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2.522"/>
    </inkml:context>
    <inkml:brush xml:id="br0">
      <inkml:brushProperty name="width" value="0.1" units="cm"/>
      <inkml:brushProperty name="height" value="0.1" units="cm"/>
    </inkml:brush>
  </inkml:definitions>
  <inkml:trace contextRef="#ctx0" brushRef="#br0">44 1 2737 0 0,'1'1'399'0'0,"15"36"6723"0"0,-14-32-6836 0 0,-1-1 1 0 0,0 1-1 0 0,0-1 0 0 0,0 1 0 0 0,-1-1 1 0 0,0 1-1 0 0,0 0 0 0 0,0-1 1 0 0,0 1-1 0 0,-1-1 0 0 0,-1 8 1 0 0,-5 14 302 0 0,-13 27 0 0 0,10-26 346 0 0,-10 35-1 0 0,18-53-827 0 0,1-1 1 0 0,-1 0 0 0 0,1 0 0 0 0,1 1-1 0 0,0-1 1 0 0,0 0 0 0 0,1 1 0 0 0,2 15-1 0 0,-2-22-110 0 0,-1 0-1 0 0,1 0 0 0 0,0 0 0 0 0,-1 0 0 0 0,1 0 1 0 0,0 0-1 0 0,0 0 0 0 0,0 0 0 0 0,1 0 0 0 0,-1 0 1 0 0,0 0-1 0 0,3 2 0 0 0,-3-3-3 0 0,0-1 1 0 0,0 1-1 0 0,0 0 0 0 0,1-1 1 0 0,-1 1-1 0 0,0-1 0 0 0,0 1 1 0 0,0-1-1 0 0,0 0 0 0 0,1 0 1 0 0,-1 1-1 0 0,0-1 0 0 0,0 0 1 0 0,0 0-1 0 0,1 0 0 0 0,-1 0 1 0 0,1-1-1 0 0,5 0-33 0 0,-1-1 0 0 0,0-1 0 0 0,0 1 0 0 0,0-1 0 0 0,0 0 0 0 0,10-7 0 0 0,10-5-36 0 0,-16 9 22 0 0,0 0 0 0 0,-1-1 0 0 0,0 0 0 0 0,12-11 0 0 0,6-5-19 0 0,-20 17 71 0 0,-1 0-1 0 0,-1-1 1 0 0,1 0-1 0 0,-1 1 1 0 0,-1-2-1 0 0,1 1 1 0 0,6-15-1 0 0,-13 19 101 0 0,2 1 10 0 0,7 2-30 0 0,2 3 6 0 0,-1 0 1 0 0,0 0-1 0 0,0 1 0 0 0,-1 0 0 0 0,1 0 0 0 0,-1 1 0 0 0,1 0 1 0 0,11 11-1 0 0,-15-10-17 0 0,1-1 0 0 0,-1 1 0 0 0,0-1 0 0 0,0 2 0 0 0,-1-1 0 0 0,0 0 0 0 0,4 10 0 0 0,1 1 60 0 0,-1-4 39 0 0,-2 1 0 0 0,1-1 0 0 0,-1 1 1 0 0,-1 0-1 0 0,4 26 0 0 0,0 1 189 0 0,-5-30-206 0 0,0 1-1 0 0,-1 0 0 0 0,-1 0 0 0 0,1 17 0 0 0,-2-11 7 0 0,-1 0-1 0 0,-1 1 1 0 0,0-1 0 0 0,-2 0-1 0 0,0 0 1 0 0,-1-1-1 0 0,-11 29 1 0 0,4-21-43 0 0,8-15-73 0 0,0-1 0 0 0,0 0 0 0 0,-1-1 0 0 0,0 1 0 0 0,0-1 0 0 0,-1 0 0 0 0,-13 13 0 0 0,9-11-3 0 0,-1 0 0 0 0,-23 16 1 0 0,28-23-34 0 0,0 0 0 0 0,1-1 0 0 0,-1 1 0 0 0,-1-1 0 0 0,1 0 0 0 0,0 0 0 0 0,0-1 1 0 0,-1 0-1 0 0,-8 1 0 0 0,6-2-10 0 0,-1 0 0 0 0,0 0 1 0 0,0-1-1 0 0,1 0 0 0 0,-1-1 0 0 0,0 0 1 0 0,1 0-1 0 0,-18-8 0 0 0,21 7-8 0 0,0 0-1 0 0,0 0 1 0 0,0 0-1 0 0,1-1 1 0 0,-1 0 0 0 0,1 0-1 0 0,0-1 1 0 0,0 1-1 0 0,1-1 1 0 0,-1 0-1 0 0,1 0 1 0 0,0 0 0 0 0,1-1-1 0 0,-5-8 1 0 0,4 5-143 0 0,0-1 0 0 0,1-1-1 0 0,0 1 1 0 0,0 0 0 0 0,1-1 0 0 0,1 1 0 0 0,0-1 0 0 0,0 0 0 0 0,1 1 0 0 0,1-1 0 0 0,0 0 0 0 0,0 1 0 0 0,1-1-1 0 0,0 1 1 0 0,1-1 0 0 0,0 1 0 0 0,0 0 0 0 0,1 0 0 0 0,1 1 0 0 0,0-1 0 0 0,9-13 0 0 0,6-1-1194 0 0,1 2 1 0 0,30-25-1 0 0,-28 25 119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2.916"/>
    </inkml:context>
    <inkml:brush xml:id="br0">
      <inkml:brushProperty name="width" value="0.1" units="cm"/>
      <inkml:brushProperty name="height" value="0.1" units="cm"/>
    </inkml:brush>
  </inkml:definitions>
  <inkml:trace contextRef="#ctx0" brushRef="#br0">19 80 1512 0 0,'-4'-6'766'0'0,"1"-1"0"0"0,1 0 0 0 0,0 0-1 0 0,0 0 1 0 0,0 0 0 0 0,0-1 0 0 0,1 1-1 0 0,1 0 1 0 0,1-9 2707 0 0,-1 16-3406 0 0,4 11 808 0 0,4 15-336 0 0,-1 14 164 0 0,39 152 1729 0 0,-41-174-2224 0 0,-1 1 0 0 0,-1-1-1 0 0,0 28 1 0 0,0-14-124 0 0,-2-2-173 0 0,-1-29 68 0 0,1 0 1 0 0,-1 0 0 0 0,0-1 0 0 0,0 1-1 0 0,0 0 1 0 0,0 0 0 0 0,0 0 0 0 0,0-1-1 0 0,0 1 1 0 0,0 0 0 0 0,-1 0 0 0 0,1 0-1 0 0,0-1 1 0 0,0 1 0 0 0,-1 0-1 0 0,1 0 1 0 0,0-1 0 0 0,-1 1 0 0 0,1 0-1 0 0,-1-1 1 0 0,0 2 0 0 0,0-20-632 0 0,4-29 651 0 0,2-1 1 0 0,3 1-1 0 0,1 0 1 0 0,24-69-1 0 0,-26 98 1 0 0,0 0 1 0 0,1 1-1 0 0,18-27 0 0 0,-25 42 9 0 0,-1 1-1 0 0,1-1 1 0 0,0 0-1 0 0,0 1 0 0 0,0 0 1 0 0,0-1-1 0 0,1 1 0 0 0,-1-1 1 0 0,0 1-1 0 0,0 0 1 0 0,1 0-1 0 0,-1 0 0 0 0,1 0 1 0 0,-1 0-1 0 0,1 0 0 0 0,0 0 1 0 0,-1 1-1 0 0,1-1 1 0 0,0 0-1 0 0,-1 1 0 0 0,1-1 1 0 0,0 1-1 0 0,0 0 0 0 0,-1 0 1 0 0,1 0-1 0 0,0-1 0 0 0,0 2 1 0 0,-1-1-1 0 0,1 0 1 0 0,0 0-1 0 0,0 0 0 0 0,0 1 1 0 0,-1-1-1 0 0,1 1 0 0 0,0 0 1 0 0,-1-1-1 0 0,1 1 1 0 0,-1 0-1 0 0,3 1 0 0 0,0 1 38 0 0,1 1 0 0 0,-1-1 0 0 0,0 1-1 0 0,0 0 1 0 0,0 0 0 0 0,-1 0 0 0 0,1 1 0 0 0,-1-1-1 0 0,0 1 1 0 0,0 0 0 0 0,2 6 0 0 0,11 33 212 0 0,-2 1 0 0 0,8 46 1 0 0,-16-64-240 0 0,-4-13-461 0 0,1 1-1 0 0,-2 0 0 0 0,0-1 0 0 0,0 1 1 0 0,-3 16-1 0 0,2-24-453 0 0,3 0-399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3.327"/>
    </inkml:context>
    <inkml:brush xml:id="br0">
      <inkml:brushProperty name="width" value="0.1" units="cm"/>
      <inkml:brushProperty name="height" value="0.1" units="cm"/>
    </inkml:brush>
  </inkml:definitions>
  <inkml:trace contextRef="#ctx0" brushRef="#br0">37 82 3913 0 0,'-3'1'301'0'0,"1"0"1"0"0,0 0-1 0 0,0 1 1 0 0,0 0 0 0 0,0-1-1 0 0,0 1 1 0 0,0 0-1 0 0,0 0 1 0 0,0 0-1 0 0,1 0 1 0 0,-1 0-1 0 0,1 0 1 0 0,-1 0-1 0 0,1 1 1 0 0,0-1-1 0 0,0 0 1 0 0,0 1-1 0 0,-1 3 1 0 0,1 4 192 0 0,-1-1 1 0 0,1 0-1 0 0,1 0 0 0 0,0 10 0 0 0,0 12 148 0 0,1-23-532 0 0,0-1 1 0 0,0 1 0 0 0,0-1 0 0 0,1 1 0 0 0,1-1-1 0 0,-1 0 1 0 0,1 0 0 0 0,0 0 0 0 0,6 9-1 0 0,-7-12-36 0 0,-1-3-63 0 0,-1 0-1 0 0,1 0 0 0 0,-1 0 0 0 0,1 0 0 0 0,-1 0 1 0 0,1 0-1 0 0,0 0 0 0 0,0 0 0 0 0,0 0 1 0 0,-1 0-1 0 0,1 0 0 0 0,0-1 0 0 0,0 1 0 0 0,0 0 1 0 0,0-1-1 0 0,0 1 0 0 0,0-1 0 0 0,0 1 1 0 0,0-1-1 0 0,1 0 0 0 0,-1 1 0 0 0,0-1 0 0 0,0 0 1 0 0,0 0-1 0 0,0 1 0 0 0,1-1 0 0 0,-1 0 1 0 0,0 0-1 0 0,0-1 0 0 0,0 1 0 0 0,0 0 0 0 0,1 0 1 0 0,-1 0-1 0 0,0-1 0 0 0,0 1 0 0 0,0-1 1 0 0,0 1-1 0 0,0-1 0 0 0,0 1 0 0 0,0-1 1 0 0,0 1-1 0 0,0-1 0 0 0,0 0 0 0 0,0 0 0 0 0,0 0 1 0 0,-1 1-1 0 0,1-1 0 0 0,0 0 0 0 0,0 0 1 0 0,0-2-1 0 0,3-6 11 0 0,0 0-1 0 0,0 0 1 0 0,-1-1 0 0 0,-1 1 0 0 0,0-1 0 0 0,2-10-1 0 0,6-29 31 0 0,-5 31-3 0 0,-1 0 0 0 0,2-30 0 0 0,-4 28 211 0 0,9-38 1 0 0,-11 57-234 0 0,0 1 0 0 0,0-1 1 0 0,0 1-1 0 0,0-1 1 0 0,0 1-1 0 0,0-1 1 0 0,0 1-1 0 0,1 0 0 0 0,-1-1 1 0 0,0 1-1 0 0,0-1 1 0 0,0 1-1 0 0,1 0 0 0 0,-1-1 1 0 0,0 1-1 0 0,0-1 1 0 0,1 1-1 0 0,-1 0 1 0 0,0-1-1 0 0,1 1 0 0 0,-1 0 1 0 0,0 0-1 0 0,1-1 1 0 0,-1 1-1 0 0,0 0 1 0 0,1 0-1 0 0,-1 0 0 0 0,1-1 1 0 0,0 1-1 0 0,6 9 504 0 0,5 24-8 0 0,-12-31-478 0 0,33 129 705 0 0,4 13-687 0 0,-36-141-134 0 0,0 0 1 0 0,0 1 0 0 0,0-1-1 0 0,1 0 1 0 0,-1 0-1 0 0,1 0 1 0 0,4 5-1 0 0,-5-7-319 0 0,0 0 0 0 0,0 0 0 0 0,0 0 0 0 0,1 0 0 0 0,-1 0 0 0 0,0 0 0 0 0,1 0 0 0 0,-1-1 0 0 0,1 1 0 0 0,-1 0 0 0 0,1-1 0 0 0,-1 0 0 0 0,1 1-1 0 0,-1-1 1 0 0,1 0 0 0 0,-1 1 0 0 0,1-1 0 0 0,2 0 0 0 0,3 0-1821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3.879"/>
    </inkml:context>
    <inkml:brush xml:id="br0">
      <inkml:brushProperty name="width" value="0.1" units="cm"/>
      <inkml:brushProperty name="height" value="0.1" units="cm"/>
    </inkml:brush>
  </inkml:definitions>
  <inkml:trace contextRef="#ctx0" brushRef="#br0">12 60 4025 0 0,'-1'0'156'0'0,"-6"4"3133"0"0,7-3-3133 0 0,-1-1 1 0 0,1 0 0 0 0,0 1-1 0 0,0-1 1 0 0,-1 1-1 0 0,-1 18 2026 0 0,7 27-893 0 0,-3-34-717 0 0,14 198 2231 0 0,-14-191-2689 0 0,1-31-197 0 0,39-270-62 0 0,-41 276 146 0 0,0-1 0 0 0,1 0 0 0 0,0 0 0 0 0,0 1 0 0 0,5-10 0 0 0,-6 14 9 0 0,0 0 0 0 0,0 0 0 0 0,0 0 0 0 0,1 0 0 0 0,-1 1 0 0 0,0-1 0 0 0,1 0 0 0 0,-1 1 0 0 0,1-1 0 0 0,0 1 0 0 0,0-1 0 0 0,-1 1 0 0 0,1 0 1 0 0,0 0-1 0 0,0 0 0 0 0,0 0 0 0 0,0 0 0 0 0,0 0 0 0 0,1 1 0 0 0,2-2 0 0 0,-4 2-2 0 0,0 0 1 0 0,0 0-1 0 0,0 0 0 0 0,0 0 0 0 0,0 1 1 0 0,0-1-1 0 0,0 0 0 0 0,0 0 1 0 0,-1 1-1 0 0,1-1 0 0 0,0 0 1 0 0,0 1-1 0 0,0-1 0 0 0,0 1 1 0 0,-1-1-1 0 0,1 1 0 0 0,0-1 0 0 0,0 1 1 0 0,-1 0-1 0 0,1-1 0 0 0,0 2 1 0 0,13 23 194 0 0,-1 29 146 0 0,-9-29-217 0 0,2 4 72 0 0,-2 1 0 0 0,0 29 0 0 0,-4-58-202 0 0,0 0-1 0 0,0 1 1 0 0,0-1 0 0 0,0 0-1 0 0,0 0 1 0 0,0 0 0 0 0,0 0-1 0 0,1 0 1 0 0,-1 0 0 0 0,0 0-1 0 0,1 0 1 0 0,-1 0 0 0 0,1 0-1 0 0,-1 0 1 0 0,1 0 0 0 0,0 1-1 0 0,0-1-3 0 0,-1-1 1 0 0,0 0-1 0 0,1 0 0 0 0,-1 0 0 0 0,1 1 0 0 0,-1-1 0 0 0,0 0 0 0 0,1 0 1 0 0,-1 0-1 0 0,1 0 0 0 0,-1 0 0 0 0,1 0 0 0 0,-1 0 0 0 0,0 0 0 0 0,1 0 0 0 0,-1 0 1 0 0,1 0-1 0 0,-1 0 0 0 0,1 0 0 0 0,-1 0 0 0 0,0 0 0 0 0,1 0 0 0 0,-1-1 1 0 0,1 1-1 0 0,-1 0 0 0 0,0 0 0 0 0,1-1 0 0 0,1 0-3 0 0,0 0 0 0 0,0-1 1 0 0,-1 1-1 0 0,1-1 0 0 0,-1 0 0 0 0,1 1 0 0 0,-1-1 0 0 0,1 0 0 0 0,-1 0 1 0 0,0 0-1 0 0,0 0 0 0 0,0 0 0 0 0,0 0 0 0 0,0 0 0 0 0,0-3 1 0 0,1-1 4 0 0,0 0 1 0 0,1 0 0 0 0,0 0 0 0 0,0 0 0 0 0,0 0 0 0 0,1 1 0 0 0,5-7-1 0 0,7-12 18 0 0,-14 22-2 0 0,-1 0 0 0 0,1 1 0 0 0,0-1 0 0 0,0 1 1 0 0,-1 0-1 0 0,1-1 0 0 0,0 1 0 0 0,0 0 0 0 0,0 0 1 0 0,1 0-1 0 0,-1 0 0 0 0,0 1 0 0 0,0-1 0 0 0,0 0 1 0 0,1 1-1 0 0,-1 0 0 0 0,0-1 0 0 0,0 1 0 0 0,1 0 0 0 0,-1 0 1 0 0,0 0-1 0 0,1 1 0 0 0,-1-1 0 0 0,0 1 0 0 0,0-1 1 0 0,1 1-1 0 0,2 1 0 0 0,6 6 169 0 0,1 0 0 0 0,-2 1 0 0 0,18 19 0 0 0,-23-23-134 0 0,-1 0 1 0 0,-1 1-1 0 0,1-1 1 0 0,-1 1-1 0 0,0-1 1 0 0,0 1-1 0 0,-1 0 1 0 0,1 0-1 0 0,-1 0 1 0 0,-1 1-1 0 0,2 6 1 0 0,17 50-86 0 0,-20-61-113 0 0,0-1-1 0 0,0 1 1 0 0,0-1 0 0 0,1 0-1 0 0,-1 1 1 0 0,0-1-1 0 0,1 0 1 0 0,-1 1-1 0 0,1-1 1 0 0,-1 0 0 0 0,1 0-1 0 0,-1 1 1 0 0,1-1-1 0 0,0 0 1 0 0,0 0-1 0 0,0 0 1 0 0,0 0 0 0 0,-1 0-1 0 0,1 0 1 0 0,0 0-1 0 0,1 0 1 0 0,-1 0-1 0 0,0-1 1 0 0,0 1 0 0 0,0 0-1 0 0,0-1 1 0 0,1 1-1 0 0,-1-1 1 0 0,0 1-1 0 0,2 0 1 0 0,13-1-1113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04.274"/>
    </inkml:context>
    <inkml:brush xml:id="br0">
      <inkml:brushProperty name="width" value="0.1" units="cm"/>
      <inkml:brushProperty name="height" value="0.1" units="cm"/>
    </inkml:brush>
  </inkml:definitions>
  <inkml:trace contextRef="#ctx0" brushRef="#br0">92 13 4185 0 0,'0'-1'348'0'0,"-1"0"0"0"0,0 0 0 0 0,0 0 1 0 0,-1 0-1 0 0,1 0 0 0 0,0 0 0 0 0,0 0 0 0 0,0 1 1 0 0,-1-1-1 0 0,1 0 0 0 0,0 1 0 0 0,0-1 0 0 0,-1 1 1 0 0,1-1-1 0 0,-1 1 0 0 0,1 0 0 0 0,0 0 0 0 0,-1 0 1 0 0,1-1-1 0 0,-1 1 0 0 0,1 1 0 0 0,-3-1 0 0 0,2 1-110 0 0,0-1-1 0 0,0 1 1 0 0,0 0-1 0 0,0 0 1 0 0,1 0 0 0 0,-1 1-1 0 0,0-1 1 0 0,1 0-1 0 0,-1 1 1 0 0,1-1-1 0 0,-1 1 1 0 0,1-1-1 0 0,-2 4 1 0 0,-3 4-73 0 0,0 1 0 0 0,1-1 0 0 0,1 1 1 0 0,-6 17-1 0 0,9-24-174 0 0,0-1-1 0 0,1 1 1 0 0,-1-1 0 0 0,1 1-1 0 0,-1 0 1 0 0,1-1 0 0 0,0 1 0 0 0,0-1-1 0 0,0 1 1 0 0,1 0 0 0 0,-1-1-1 0 0,1 1 1 0 0,-1 0 0 0 0,1-1-1 0 0,0 1 1 0 0,0-1 0 0 0,0 1 0 0 0,0-1-1 0 0,0 0 1 0 0,1 0 0 0 0,-1 1-1 0 0,1-1 1 0 0,0 0 0 0 0,-1 0 0 0 0,1 0-1 0 0,0 0 1 0 0,0-1 0 0 0,0 1-1 0 0,3 1 1 0 0,-1 0-2 0 0,0 0 1 0 0,0 0-1 0 0,0 0 1 0 0,-1 1-1 0 0,7 7 0 0 0,12 11-52 0 0,-3-5 30 0 0,-14-13 28 0 0,-1 0 1 0 0,1 0 0 0 0,0-1-1 0 0,-1 0 1 0 0,2 0 0 0 0,8 5-1 0 0,-2-4-134 0 0,-6-2 329 0 0,0 1 1 0 0,1-1 0 0 0,-1 1 0 0 0,0 0-1 0 0,0 1 1 0 0,6 4 0 0 0,-11-7-114 0 0,0 0-1 0 0,0 0 1 0 0,0 0 0 0 0,0 1 0 0 0,0-1 0 0 0,0 0-1 0 0,-1 0 1 0 0,1 1 0 0 0,0-1 0 0 0,-1 0 0 0 0,1 1-1 0 0,-1-1 1 0 0,1 1 0 0 0,-1-1 0 0 0,0 1 0 0 0,1-1-1 0 0,-1 1 1 0 0,0-1 0 0 0,0 1 0 0 0,0-1 0 0 0,0 1-1 0 0,0-1 1 0 0,-1 1 0 0 0,1-1 0 0 0,0 1 0 0 0,-1-1-1 0 0,1 0 1 0 0,-1 1 0 0 0,1-1 0 0 0,-1 1 0 0 0,0-1-1 0 0,0 0 1 0 0,1 0 0 0 0,-3 2 0 0 0,1 1 33 0 0,-1 1 1 0 0,-1-2-1 0 0,1 1 0 0 0,0 0 1 0 0,-1-1-1 0 0,0 1 0 0 0,0-1 1 0 0,0 0-1 0 0,0 0 0 0 0,-7 3 1 0 0,-3 0-81 0 0,1 0 1 0 0,-19 4-1 0 0,-5 2-368 0 0,4-6-1122 0 0,30-5 710 0 0,-1-1 1 0 0,0-1-1 0 0,0 1 0 0 0,0 0 0 0 0,0-1 0 0 0,-4-1 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18.453"/>
    </inkml:context>
    <inkml:brush xml:id="br0">
      <inkml:brushProperty name="width" value="0.1" units="cm"/>
      <inkml:brushProperty name="height" value="0.1" units="cm"/>
    </inkml:brush>
  </inkml:definitions>
  <inkml:trace contextRef="#ctx0" brushRef="#br0">5 898 1240 0 0,'0'6'3706'0'0,"-2"-25"-2359"0"0,1 16-1173 0 0,1-1-1 0 0,-1 1 0 0 0,1 0 1 0 0,0-1-1 0 0,0 1 1 0 0,0 0-1 0 0,0 0 0 0 0,1-1 1 0 0,-1 1-1 0 0,1 0 0 0 0,0 0 1 0 0,2-5-1 0 0,-1 2-19 0 0,2-9 219 0 0,0 5-176 0 0,-1 0-1 0 0,-1-1 0 0 0,1 1 0 0 0,0-20 0 0 0,7-124 1075 0 0,15-203 26 0 0,-21 299-1193 0 0,-1-11 42 0 0,3-32 609 0 0,-6 101-740 0 0,0 0-1 0 0,0 0 1 0 0,0-1-1 0 0,0 1 0 0 0,0 0 1 0 0,0 0-1 0 0,0 0 1 0 0,0 0-1 0 0,-1-1 1 0 0,1 1-1 0 0,0 0 1 0 0,0 0-1 0 0,0 0 0 0 0,0-1 1 0 0,0 1-1 0 0,0 0 1 0 0,1 0-1 0 0,-1 0 1 0 0,0 0-1 0 0,0-1 1 0 0,0 1-1 0 0,0 0 0 0 0,0 0 1 0 0,0 0-1 0 0,0 0 1 0 0,0-1-1 0 0,0 1 1 0 0,0 0-1 0 0,0 0 1 0 0,1 0-1 0 0,-1 0 1 0 0,0 0-1 0 0,0-1 0 0 0,0 1 1 0 0,0 0-1 0 0,0 0 1 0 0,1 0-1 0 0,-1 0 1 0 0,0 0-1 0 0,0 0 1 0 0,0 0-1 0 0,0 0 0 0 0,1 0 1 0 0,-1 0-1 0 0,0 0 1 0 0,0 0-1 0 0,0 0 1 0 0,1 0-1 0 0,-1 0 1 0 0,0 0-1 0 0,0 0 0 0 0,0 0 1 0 0,0 0-1 0 0,1 0 1 0 0,-1 0-1 0 0,0 0 1 0 0,0 0-1 0 0,0 0 1 0 0,1 0-1 0 0,8 15 385 0 0,10 35-202 0 0,-16-40-118 0 0,102 319 508 0 0,-85-258-423 0 0,-5-22-9 0 0,11 70-1 0 0,-16-88-66 0 0,-9-27-274 0 0,1 0 0 0 0,-1 0-1 0 0,0 0 1 0 0,0 0 0 0 0,0 0-1 0 0,0 1 1 0 0,-1-1-1 0 0,1 0 1 0 0,-1 0 0 0 0,-1 6-1 0 0,1-10 36 0 0,0 1 0 0 0,0-1 0 0 0,0 0-1 0 0,0 1 1 0 0,0-1 0 0 0,-1 1 0 0 0,1-1 0 0 0,0 0-1 0 0,0 1 1 0 0,-1-1 0 0 0,1 1 0 0 0,-3 1-1059 0 0,3-2 1059 0 0,0 0-1 0 0,-1 0 1 0 0,1 1 0 0 0,-1-1 0 0 0,1 0 0 0 0,-1 0-1 0 0,1 0 1 0 0,-1 0 0 0 0,1 0 0 0 0,0 0-1 0 0,-1 0 1 0 0,0 0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18.815"/>
    </inkml:context>
    <inkml:brush xml:id="br0">
      <inkml:brushProperty name="width" value="0.1" units="cm"/>
      <inkml:brushProperty name="height" value="0.1" units="cm"/>
    </inkml:brush>
  </inkml:definitions>
  <inkml:trace contextRef="#ctx0" brushRef="#br0">20 77 3497 0 0,'-20'-4'5159'0'0,"33"0"-2595"0"0,29-5-1492 0 0,11-11-1582 0 0,-43 15-734 0 0,0-1 0 0 0,-1 0 0 0 0,10-7 1 0 0,-7 4-643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19.146"/>
    </inkml:context>
    <inkml:brush xml:id="br0">
      <inkml:brushProperty name="width" value="0.1" units="cm"/>
      <inkml:brushProperty name="height" value="0.1" units="cm"/>
    </inkml:brush>
  </inkml:definitions>
  <inkml:trace contextRef="#ctx0" brushRef="#br0">1 43 2681 0 0,'0'-6'1447'0'0,"1"-1"0"0"0,0 1 0 0 0,0 0 1 0 0,5-12-1 0 0,-5 19-1228 0 0,0 0 0 0 0,0 0 0 0 0,0 0-1 0 0,-1 1 1 0 0,1-1 0 0 0,0 0 0 0 0,0 0 0 0 0,-1 1 0 0 0,1-1 0 0 0,-1 0 0 0 0,1 1 0 0 0,0 1 0 0 0,9 42 1201 0 0,7 83 1 0 0,-1 1-537 0 0,2-48-543 0 0,8 49-266 0 0,-17-112-1208 0 0,-9-17 1041 0 0,0-1 0 0 0,0 0 0 0 0,1 1 0 0 0,-1-1-1 0 0,0 0 1 0 0,0 1 0 0 0,0-1 0 0 0,0 0 0 0 0,1 0-1 0 0,-1 1 1 0 0,0-1 0 0 0,0 0 0 0 0,0 0 0 0 0,1 1-1 0 0,-1-1 1 0 0,0 0 0 0 0,0 0 0 0 0,1 0-1 0 0,-1 0 1 0 0,0 1 0 0 0,1-1 0 0 0,-1 0 0 0 0,0 0-1 0 0,0 0 1 0 0,1 0 0 0 0,-1 0 0 0 0,0 0 0 0 0,1 0-1 0 0,-1 0 1 0 0,0 0 0 0 0,1 0 0 0 0,-1 0 0 0 0,0 0-1 0 0,1 0 1 0 0,-1 0 0 0 0,0 0 0 0 0,1 0 0 0 0,-1 0-1 0 0,0 0 1 0 0,1 0 0 0 0,-1 0 0 0 0,0-1 0 0 0,0 1-1 0 0,1 0 1 0 0,-1 0 0 0 0,0 0 0 0 0,0-1-1 0 0,1 1 1 0 0,-1 0 0 0 0,0 0 0 0 0,0 0 0 0 0,1-1-1 0 0,-1 1 1 0 0,0 0 0 0 0,0-1 0 0 0,0 1 0 0 0,5-10-1670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19.490"/>
    </inkml:context>
    <inkml:brush xml:id="br0">
      <inkml:brushProperty name="width" value="0.1" units="cm"/>
      <inkml:brushProperty name="height" value="0.1" units="cm"/>
    </inkml:brush>
  </inkml:definitions>
  <inkml:trace contextRef="#ctx0" brushRef="#br0">0 26 3529 0 0,'1'-1'175'0'0,"-1"0"0"0"0,0-1 0 0 0,0 1 0 0 0,0 0 0 0 0,1 0 0 0 0,-1 0 0 0 0,1 0 0 0 0,-1 0 0 0 0,1 0-1 0 0,-1 0 1 0 0,1 0 0 0 0,0 0 0 0 0,-1 0 0 0 0,1 0 0 0 0,0 0 0 0 0,0 0 0 0 0,0 0 0 0 0,-1 0 0 0 0,1 1 0 0 0,0-1 0 0 0,0 0 0 0 0,0 1 0 0 0,0-1 0 0 0,1 1 0 0 0,-1-1 0 0 0,0 1 0 0 0,0-1 0 0 0,2 1 0 0 0,-1 0-13 0 0,0 1 0 0 0,0-1-1 0 0,0 1 1 0 0,0 0 0 0 0,0 0 0 0 0,-1-1 0 0 0,1 1 0 0 0,0 1-1 0 0,0-1 1 0 0,-1 0 0 0 0,1 0 0 0 0,-1 1 0 0 0,1-1 0 0 0,-1 0-1 0 0,1 1 1 0 0,-1 0 0 0 0,2 2 0 0 0,5 8 240 0 0,0 1 0 0 0,0 0 0 0 0,-1 0 0 0 0,-1 1 1 0 0,0-1-1 0 0,-1 1 0 0 0,0 1 0 0 0,3 19 0 0 0,1 19 348 0 0,3 56-1 0 0,-1 3 79 0 0,-1-44-441 0 0,-1-3-118 0 0,20 73 1 0 0,-26-130-271 0 0,-1-1-72 0 0,0 0-1 0 0,0 0 1 0 0,0 0-1 0 0,-1 0 1 0 0,1 11-1 0 0,-6-13-685 0 0,4-5 717 0 0,0 0 1 0 0,0 0-1 0 0,0 0 1 0 0,0 1 0 0 0,-1-1-1 0 0,1 0 1 0 0,0 0-1 0 0,0 0 1 0 0,0 0-1 0 0,0 0 1 0 0,0 0-1 0 0,0 1 1 0 0,0-1 0 0 0,0 0-1 0 0,0 0 1 0 0,0 0-1 0 0,0 0 1 0 0,0 0-1 0 0,0 1 1 0 0,0-1-1 0 0,0 0 1 0 0,0 0-1 0 0,0 0 1 0 0,0 0 0 0 0,0 1-1 0 0,0-1 1 0 0,0 0-1 0 0,0 0 1 0 0,0 0-1 0 0,0 0 1 0 0,0 0-1 0 0,0 1 1 0 0,0-1 0 0 0,0 0-1 0 0,0 0 1 0 0,0 0-1 0 0,0 0 1 0 0,0 0-1 0 0,0 1 1 0 0,1-1-1 0 0,-1 0 1 0 0,0 0 0 0 0,0 0-1 0 0,0 0 1 0 0,0 0-1 0 0,0 0 1 0 0,0 0-1 0 0,1 0 1 0 0,-1 0-1 0 0,0 1 1 0 0,0-1 0 0 0,0 0-1 0 0,0 0 1 0 0,1 0-1 0 0,2-6-1661 0 0,5-9 430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19.837"/>
    </inkml:context>
    <inkml:brush xml:id="br0">
      <inkml:brushProperty name="width" value="0.1" units="cm"/>
      <inkml:brushProperty name="height" value="0.1" units="cm"/>
    </inkml:brush>
  </inkml:definitions>
  <inkml:trace contextRef="#ctx0" brushRef="#br0">155 168 3593 0 0,'-13'24'3915'0'0,"-6"11"-240"0"0,19-34-3494 0 0,-1 1-1 0 0,0-1 0 0 0,1 1 1 0 0,-1-1-1 0 0,1 1 1 0 0,0 0-1 0 0,0-1 0 0 0,0 1 1 0 0,0-1-1 0 0,0 1 1 0 0,0 0-1 0 0,0-1 0 0 0,0 1 1 0 0,0-1-1 0 0,1 1 1 0 0,-1 0-1 0 0,1-1 0 0 0,-1 1 1 0 0,2 1-1 0 0,-1-2-123 0 0,0 0 0 0 0,0 0 0 0 0,1 0 0 0 0,-1 0 0 0 0,1 0 1 0 0,-1 0-1 0 0,1 0 0 0 0,-1 0 0 0 0,1 0 0 0 0,0-1 0 0 0,-1 1 0 0 0,1-1 0 0 0,0 1 0 0 0,0-1 0 0 0,-1 0 0 0 0,1 0 0 0 0,0 0 0 0 0,0 0 0 0 0,-1 0 0 0 0,1 0 0 0 0,0 0 1 0 0,0 0-1 0 0,2-1 0 0 0,5-1 87 0 0,-1 0 0 0 0,0 0 1 0 0,13-5-1 0 0,9-5 103 0 0,-19 8-193 0 0,0 0 0 0 0,0-1-1 0 0,-1 0 1 0 0,1-1 0 0 0,10-8 0 0 0,-17 11-39 0 0,11-8 14 0 0,-1-1 1 0 0,0 0 0 0 0,22-26-1 0 0,-33 36-25 0 0,-1-1 0 0 0,0 0 0 0 0,0 0-1 0 0,0 0 1 0 0,0 0 0 0 0,0-1 0 0 0,0 1-1 0 0,-1 0 1 0 0,0-1 0 0 0,0 1-1 0 0,0-1 1 0 0,0 0 0 0 0,0 1 0 0 0,-1-1-1 0 0,1 0 1 0 0,-1 1 0 0 0,0-1 0 0 0,0 0-1 0 0,0 1 1 0 0,-1-1 0 0 0,1 0 0 0 0,-1 1-1 0 0,0-1 1 0 0,0 1 0 0 0,0-1 0 0 0,-3-5-1 0 0,2 7 4 0 0,-1-1-1 0 0,1 1 1 0 0,-1-1 0 0 0,1 1-1 0 0,-1 0 1 0 0,0 0-1 0 0,1 0 1 0 0,-1 0-1 0 0,0 0 1 0 0,0 1-1 0 0,-1-1 1 0 0,1 1-1 0 0,0 0 1 0 0,0 0-1 0 0,-1 0 1 0 0,1 0-1 0 0,0 1 1 0 0,-5-1-1 0 0,-7 0 12 0 0,1 0 0 0 0,0 1-1 0 0,-15 2 1 0 0,9 1-9 0 0,0 0 0 0 0,-37 14 0 0 0,17-5-8 0 0,33-10 1 0 0,1 0 0 0 0,0 0 0 0 0,0 0 0 0 0,1 1 0 0 0,-1 0 0 0 0,0 0 0 0 0,1 1 0 0 0,0 0 0 0 0,0 0-1 0 0,0 0 1 0 0,0 0 0 0 0,1 1 0 0 0,-1-1 0 0 0,1 1 0 0 0,-5 9 0 0 0,1 0-3 0 0,1 0 0 0 0,1 0 0 0 0,0 0-1 0 0,1 1 1 0 0,-4 20 0 0 0,5-18 23 0 0,0 0 0 0 0,1 0 0 0 0,1 0-1 0 0,0 31 1 0 0,2-41-12 0 0,1 1 0 0 0,0-1-1 0 0,1 0 1 0 0,-1 0 0 0 0,1 0-1 0 0,0 0 1 0 0,1-1 0 0 0,0 1 0 0 0,0 0-1 0 0,0-1 1 0 0,1 0 0 0 0,0 0-1 0 0,0 0 1 0 0,6 6 0 0 0,-6-7-8 0 0,1-1-1 0 0,0 1 1 0 0,0-1 0 0 0,0 0 0 0 0,0 0-1 0 0,1-1 1 0 0,0 1 0 0 0,0-1 0 0 0,0-1-1 0 0,0 1 1 0 0,0-1 0 0 0,0 0 0 0 0,0 0-1 0 0,1-1 1 0 0,-1 1 0 0 0,1-1 0 0 0,0-1-1 0 0,9 0 1 0 0,-3-1-125 0 0,-1 0 0 0 0,1-1-1 0 0,-1-1 1 0 0,0 0 0 0 0,0-1-1 0 0,0 0 1 0 0,-1-1 0 0 0,22-12 0 0 0,-23 12-175 0 0,12-7-1091 0 0,41-30 0 0 0,-44 27 364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8.956"/>
    </inkml:context>
    <inkml:brush xml:id="br0">
      <inkml:brushProperty name="width" value="0.1" units="cm"/>
      <inkml:brushProperty name="height" value="0.1" units="cm"/>
    </inkml:brush>
  </inkml:definitions>
  <inkml:trace contextRef="#ctx0" brushRef="#br0">85 57 7386 0 0,'-68'-30'5395'0'0,"53"21"-3905"0"0,15 8-1428 0 0,0 1-1 0 0,0 0 1 0 0,-1 0-1 0 0,1-1 0 0 0,0 1 1 0 0,0 0-1 0 0,0 0 0 0 0,0-1 1 0 0,0 1-1 0 0,0 0 0 0 0,0 0 1 0 0,0-1-1 0 0,0 1 0 0 0,0 0 1 0 0,0-1-1 0 0,0 1 0 0 0,0 0 1 0 0,0 0-1 0 0,0-1 0 0 0,0 1 1 0 0,0 0-1 0 0,0 0 0 0 0,0-1 1 0 0,0 1-1 0 0,0 0 0 0 0,0-1 1 0 0,0 1-1 0 0,1 0 0 0 0,-1 0 1 0 0,0 0-1 0 0,0-1 0 0 0,2 0 59 0 0,-1 0 0 0 0,1 0 0 0 0,0 0 0 0 0,-1 0 0 0 0,1 0 0 0 0,0 1 0 0 0,-1-1 0 0 0,1 1 0 0 0,0-1 0 0 0,0 1 0 0 0,0 0 0 0 0,-1-1 0 0 0,1 1 0 0 0,4 0 1 0 0,17 2 322 0 0,1 1 0 0 0,42 11 0 0 0,-10-2-164 0 0,17 0 56 0 0,348 70 824 0 0,-292-46-903 0 0,-48-12-20 0 0,88 14 1 0 0,-163-37-205 0 0,0 0 0 0 0,0 0 1 0 0,-1 1-1 0 0,1-1 0 0 0,0 1 0 0 0,-1 1 0 0 0,1-1 0 0 0,-1 1 1 0 0,1 0-1 0 0,-1 0 0 0 0,0 0 0 0 0,-1 1 0 0 0,1 0 0 0 0,8 8 1 0 0,-10-7 7 0 0,0-1 1 0 0,0 1 0 0 0,0 0 0 0 0,-1 0 0 0 0,0 0-1 0 0,0 0 1 0 0,0 0 0 0 0,-1 1 0 0 0,0-1 0 0 0,0 0-1 0 0,0 1 1 0 0,0-1 0 0 0,-1 1 0 0 0,0-1 0 0 0,0 1-1 0 0,-2 8 1 0 0,0 3 55 0 0,-1-1 0 0 0,-2 1 0 0 0,1-1 0 0 0,-14 30 1 0 0,-36 61 186 0 0,42-85-239 0 0,-64 113 141 0 0,-55 110-186 0 0,119-219-74 0 0,-1 0-491 0 0,-8 30-1 0 0,15-40-245 0 0,0 6-1256 0 0,4-4-3240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20.196"/>
    </inkml:context>
    <inkml:brush xml:id="br0">
      <inkml:brushProperty name="width" value="0.1" units="cm"/>
      <inkml:brushProperty name="height" value="0.1" units="cm"/>
    </inkml:brush>
  </inkml:definitions>
  <inkml:trace contextRef="#ctx0" brushRef="#br0">31 9 5641 0 0,'-4'-1'1027'0'0,"-15"-5"1240"0"0,19 6-2228 0 0,0 0-1 0 0,0 0 0 0 0,0 0 0 0 0,-1 0 0 0 0,1 0 0 0 0,0 0 1 0 0,0-1-1 0 0,0 1 0 0 0,0 0 0 0 0,0 0 0 0 0,-1 0 1 0 0,1 0-1 0 0,0 0 0 0 0,0 0 0 0 0,0 0 0 0 0,0 0 0 0 0,-1 0 1 0 0,1 0-1 0 0,0 0 0 0 0,0 0 0 0 0,0 0 0 0 0,-1 0 0 0 0,1 0 1 0 0,0 0-1 0 0,0 0 0 0 0,0 0 0 0 0,0 0 0 0 0,-1 0 1 0 0,1 0-1 0 0,0 0 0 0 0,0 0 0 0 0,0 0 0 0 0,0 0 0 0 0,0 1 1 0 0,-1-1-1 0 0,1 0 0 0 0,0 0 0 0 0,0 0 0 0 0,0 0 0 0 0,0 0 1 0 0,0 0-1 0 0,0 1 0 0 0,-1-1 0 0 0,1 0 0 0 0,0 0 1 0 0,0 0-1 0 0,0 0 0 0 0,0 0 0 0 0,0 1 0 0 0,0-1 0 0 0,0 0 1 0 0,0 0-1 0 0,0 0 0 0 0,0 0 0 0 0,0 1 0 0 0,0-1 0 0 0,0 0 1 0 0,0 0-1 0 0,0 0 0 0 0,0 1 0 0 0,0-1 0 0 0,0 0 1 0 0,0 0-1 0 0,0 0 0 0 0,0 0 0 0 0,0 1 0 0 0,0-1 0 0 0,0 0 1 0 0,1 0-1 0 0,14 31 1261 0 0,0 0-1 0 0,-2 0 1 0 0,13 51 0 0 0,-13-39-726 0 0,24 50 0 0 0,-36-90-540 0 0,3 6 39 0 0,0-1 0 0 0,1 0 0 0 0,6 8-1 0 0,-11-15-67 0 0,1 0-1 0 0,-1 0 0 0 0,1 0 1 0 0,0 0-1 0 0,-1 0 0 0 0,1 0 0 0 0,0 0 1 0 0,0 0-1 0 0,0 0 0 0 0,0-1 1 0 0,0 1-1 0 0,0 0 0 0 0,0-1 0 0 0,0 1 1 0 0,0-1-1 0 0,0 1 0 0 0,0-1 1 0 0,0 1-1 0 0,0-1 0 0 0,0 0 1 0 0,0 0-1 0 0,0 0 0 0 0,1 1 0 0 0,-1-1 1 0 0,0 0-1 0 0,0 0 0 0 0,0 0 1 0 0,0-1-1 0 0,1 1 0 0 0,-1 0 0 0 0,0 0 1 0 0,0-1-1 0 0,2 0 0 0 0,-1-3 3 0 0,1 0-1 0 0,-1 0 0 0 0,0 0 0 0 0,-1-1 0 0 0,1 1 1 0 0,-1 0-1 0 0,1-1 0 0 0,-1 0 0 0 0,0-6 1 0 0,0 6-3 0 0,9-69-45 0 0,-9 58-214 0 0,1 0 0 0 0,0 0-1 0 0,1 0 1 0 0,0 0 0 0 0,2 1 0 0 0,-1-1-1 0 0,2 1 1 0 0,10-19 0 0 0,-15 33-30 0 0,0-1 0 0 0,0 1 0 0 0,0 0 0 0 0,0 0 0 0 0,0 0 0 0 0,0-1 0 0 0,1 1 0 0 0,-1 0 0 0 0,1 1 0 0 0,-1-1 0 0 0,0 0 0 0 0,1 0 0 0 0,0 1 0 0 0,-1-1 0 0 0,1 1 0 0 0,-1-1 0 0 0,1 1 0 0 0,0 0 0 0 0,2-1 0 0 0,4 1-1449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20.524"/>
    </inkml:context>
    <inkml:brush xml:id="br0">
      <inkml:brushProperty name="width" value="0.1" units="cm"/>
      <inkml:brushProperty name="height" value="0.1" units="cm"/>
    </inkml:brush>
  </inkml:definitions>
  <inkml:trace contextRef="#ctx0" brushRef="#br0">19 174 5937 0 0,'0'3'389'0'0,"0"-1"-1"0"0,0 1 1 0 0,0 0-1 0 0,0 0 1 0 0,0 0 0 0 0,1 0-1 0 0,-1 0 1 0 0,1 0-1 0 0,0-1 1 0 0,-1 1-1 0 0,2 0 1 0 0,-1-1-1 0 0,0 1 1 0 0,0 0-1 0 0,1-1 1 0 0,-1 1 0 0 0,1-1-1 0 0,0 0 1 0 0,2 3-1 0 0,-3-4-300 0 0,0 0 0 0 0,1 0 0 0 0,-1 0 0 0 0,0 0 0 0 0,0-1 1 0 0,1 1-1 0 0,-1 0 0 0 0,0 0 0 0 0,1-1 0 0 0,-1 1 0 0 0,1-1 0 0 0,-1 1 0 0 0,1-1 0 0 0,-1 0 0 0 0,1 0 0 0 0,-1 0 0 0 0,1 0 0 0 0,-1 0 0 0 0,1 0 0 0 0,-1 0 0 0 0,1 0 0 0 0,-1 0 0 0 0,1-1 1 0 0,-1 1-1 0 0,1 0 0 0 0,-1-1 0 0 0,1 0 0 0 0,-1 1 0 0 0,0-1 0 0 0,1 0 0 0 0,-1 0 0 0 0,0 1 0 0 0,1-1 0 0 0,-1 0 0 0 0,0 0 0 0 0,0 0 0 0 0,1-2 0 0 0,4-4-36 0 0,-1 0-1 0 0,0 0 0 0 0,0-1 0 0 0,-1 0 0 0 0,0 0 1 0 0,-1 0-1 0 0,1 0 0 0 0,-1 0 0 0 0,-1 0 1 0 0,0-1-1 0 0,0 0 0 0 0,-1 1 0 0 0,0-1 0 0 0,0 0 1 0 0,-1 1-1 0 0,-1-13 0 0 0,0 16-36 0 0,-1-1 0 0 0,0 1 1 0 0,0 0-1 0 0,0 0 0 0 0,-1 0 0 0 0,1 1 0 0 0,-1-1 0 0 0,-1 0 1 0 0,-4-4-1 0 0,7 7-9 0 0,0 0 0 0 0,0 1 0 0 0,-1-1-1 0 0,1 0 1 0 0,-1 1 0 0 0,1 0 0 0 0,-1-1 0 0 0,0 1 0 0 0,1 0 0 0 0,-1 0 0 0 0,0 0 0 0 0,0 0 0 0 0,0 0 0 0 0,0 0 0 0 0,0 1 0 0 0,0-1 0 0 0,0 0 0 0 0,0 1 0 0 0,0 0 0 0 0,0-1 0 0 0,0 1 0 0 0,0 0-1 0 0,-1 0 1 0 0,1 0 0 0 0,0 1 0 0 0,-4 0 0 0 0,4 0-2 0 0,0 0-1 0 0,0 1 1 0 0,0-1-1 0 0,0 1 1 0 0,0 0-1 0 0,0-1 1 0 0,0 1-1 0 0,1 0 1 0 0,-1 0-1 0 0,0 0 1 0 0,1 0-1 0 0,0 1 1 0 0,-1-1-1 0 0,1 0 1 0 0,0 0-1 0 0,-1 5 1 0 0,-9 44 0 0 0,8-34 6 0 0,-2 7 42 0 0,2 1 1 0 0,-1 31 0 0 0,3-47-10 0 0,1-1 0 0 0,1 1 0 0 0,0-1 0 0 0,0 1 1 0 0,1-1-1 0 0,0 0 0 0 0,0 0 0 0 0,1 1 0 0 0,0-2 0 0 0,4 10 0 0 0,-5-13-81 0 0,1 0 1 0 0,-1-1-1 0 0,1 1 1 0 0,0-1-1 0 0,-1 0 1 0 0,1 0 0 0 0,1 0-1 0 0,-1 0 1 0 0,0-1-1 0 0,1 1 1 0 0,-1-1-1 0 0,1 0 1 0 0,0 0-1 0 0,0 0 1 0 0,0 0-1 0 0,0-1 1 0 0,0 1 0 0 0,0-1-1 0 0,0 0 1 0 0,1-1-1 0 0,-1 1 1 0 0,0-1-1 0 0,0 0 1 0 0,1 0-1 0 0,-1 0 1 0 0,0 0 0 0 0,1-1-1 0 0,-1 1 1 0 0,0-1-1 0 0,0 0 1 0 0,0-1-1 0 0,0 1 1 0 0,0-1-1 0 0,0 0 1 0 0,6-3-1 0 0,4-5-659 0 0,-8 6-146 0 0,0 0 1 0 0,-1 0-1 0 0,1-1 1 0 0,9-10-1 0 0,10-13-1816 0 0,-12 15 604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20.898"/>
    </inkml:context>
    <inkml:brush xml:id="br0">
      <inkml:brushProperty name="width" value="0.1" units="cm"/>
      <inkml:brushProperty name="height" value="0.1" units="cm"/>
    </inkml:brush>
  </inkml:definitions>
  <inkml:trace contextRef="#ctx0" brushRef="#br0">8 7 3705 0 0,'-8'-6'6454'0'0,"19"19"-3370"0"0,-4 5-2375 0 0,0 0-1 0 0,-2 0 1 0 0,0 1 0 0 0,3 25-1 0 0,-2-13-217 0 0,-2-5-81 0 0,-1 1 1 0 0,0 42-1 0 0,-3-69-411 0 0,0 1-1 0 0,0-1 1 0 0,-1 1 0 0 0,1-1 0 0 0,0 1 0 0 0,0-1-1 0 0,0 1 1 0 0,0 0 0 0 0,0-1 0 0 0,1 1-1 0 0,-1-1 1 0 0,0 1 0 0 0,0-1 0 0 0,0 1-1 0 0,0-1 1 0 0,1 1 0 0 0,-1-1 0 0 0,0 1-1 0 0,0-1 1 0 0,1 1 0 0 0,-1-1 0 0 0,0 1 0 0 0,1-1-1 0 0,-1 0 1 0 0,1 1 0 0 0,-1-1 0 0 0,0 0-1 0 0,1 1 1 0 0,-1-1 0 0 0,1 0 0 0 0,-1 1-1 0 0,1-1 1 0 0,-1 0 0 0 0,1 0 0 0 0,-1 0-1 0 0,1 0 1 0 0,-1 1 0 0 0,1-1 0 0 0,0 0-1 0 0,0 0-3 0 0,0-1-1 0 0,0 1 0 0 0,0 0 0 0 0,0-1 0 0 0,0 1 0 0 0,0 0 0 0 0,0-1 0 0 0,0 0 0 0 0,-1 1 0 0 0,1-1 1 0 0,0 1-1 0 0,0-1 0 0 0,-1 0 0 0 0,1 1 0 0 0,0-1 0 0 0,-1 0 0 0 0,1 0 0 0 0,0 0 0 0 0,-1 0 0 0 0,1-1 1 0 0,3-8-40 0 0,0 0 0 0 0,-1 0-1 0 0,0-1 1 0 0,-1 1 0 0 0,2-16 0 0 0,-3 15 28 0 0,1-1-1 0 0,0 1 0 0 0,1 0 1 0 0,8-20-1 0 0,-8 23 19 0 0,1 0 0 0 0,1 1 0 0 0,-1-1 0 0 0,11-12 0 0 0,-12 17 4 0 0,0 1 1 0 0,0-1-1 0 0,0 0 0 0 0,0 1 0 0 0,0 0 0 0 0,0 0 0 0 0,1 0 0 0 0,-1 0 0 0 0,1 0 1 0 0,0 1-1 0 0,-1 0 0 0 0,1-1 0 0 0,4 1 0 0 0,-3-1 11 0 0,-1 1 0 0 0,0 1 0 0 0,1-1 0 0 0,-1 1 0 0 0,1 0 0 0 0,6 0 0 0 0,-8 1 4 0 0,0 0 0 0 0,0 0 0 0 0,0 0 1 0 0,-1 1-1 0 0,1-1 0 0 0,-1 1 0 0 0,1-1 0 0 0,-1 1 0 0 0,1 0 0 0 0,2 3 1 0 0,2 2 42 0 0,0 1 1 0 0,0-1 0 0 0,-1 1 0 0 0,-1 0 0 0 0,1 0 0 0 0,7 16 0 0 0,19 57 198 0 0,-28-71-247 0 0,0 5 163 0 0,2 5-2345 0 0,-6-19 2064 0 0,1-1 1 0 0,-1 0-1 0 0,0 1 1 0 0,1-1-1 0 0,-1 0 1 0 0,1 1-1 0 0,-1-1 1 0 0,0 0-1 0 0,1 0 1 0 0,-1 0-1 0 0,1 1 1 0 0,-1-1 0 0 0,1 0-1 0 0,-1 0 1 0 0,1 0-1 0 0,-1 0 1 0 0,0 0-1 0 0,1 0 1 0 0,-1 0-1 0 0,1 0 1 0 0,-1 0-1 0 0,1 0 1 0 0,-1 0-1 0 0,1 0 1 0 0,-1 0 0 0 0,1 0-1 0 0,-1 0 1 0 0,1-1-1 0 0,-1 1 1 0 0,0 0-1 0 0,1 0 1 0 0,-1 0-1 0 0,1-1 1 0 0,-1 1-1 0 0,0 0 1 0 0,1-1-1 0 0,-1 1 1 0 0,1-1-1 0 0,7-3-1668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7:21.258"/>
    </inkml:context>
    <inkml:brush xml:id="br0">
      <inkml:brushProperty name="width" value="0.1" units="cm"/>
      <inkml:brushProperty name="height" value="0.1" units="cm"/>
    </inkml:brush>
  </inkml:definitions>
  <inkml:trace contextRef="#ctx0" brushRef="#br0">92 49 3849 0 0,'-1'-2'645'0'0,"0"-1"1"0"0,-1 0-1 0 0,1 1 0 0 0,-1-1 1 0 0,0 1-1 0 0,0 0 0 0 0,0 0 1 0 0,-4-4-1 0 0,3 3-335 0 0,1 1 1 0 0,-1 0-1 0 0,0 0 1 0 0,0 0-1 0 0,0 0 0 0 0,0 0 1 0 0,0 0-1 0 0,0 1 1 0 0,-1 0-1 0 0,1 0 0 0 0,0 0 1 0 0,-5-1-1 0 0,7 2-268 0 0,0 0 0 0 0,0 0-1 0 0,-1 0 1 0 0,1 0 0 0 0,0 0-1 0 0,0 0 1 0 0,0 1 0 0 0,0-1-1 0 0,0 0 1 0 0,0 1 0 0 0,0-1-1 0 0,0 1 1 0 0,0-1 0 0 0,0 1-1 0 0,0-1 1 0 0,0 1 0 0 0,0 0-1 0 0,0-1 1 0 0,0 1 0 0 0,1 0-1 0 0,-1 0 1 0 0,0 0 0 0 0,0 0-1 0 0,1 0 1 0 0,-1 0 0 0 0,1-1-1 0 0,-1 1 1 0 0,1 1 0 0 0,-1-1-1 0 0,1 0 1 0 0,0 0 0 0 0,-1 0-1 0 0,1 0 1 0 0,0 0 0 0 0,0 0-1 0 0,0 2 1 0 0,0 5-10 0 0,0-1 0 0 0,0 0 1 0 0,1 0-1 0 0,3 13 0 0 0,0-3 20 0 0,-3-11-63 0 0,0 1 0 0 0,1-1 0 0 0,-1 0 0 0 0,1 0 0 0 0,1-1-1 0 0,-1 1 1 0 0,1 0 0 0 0,0-1 0 0 0,1 1 0 0 0,-1-1 0 0 0,1 0 0 0 0,0 0 0 0 0,5 4-1 0 0,8 8 33 0 0,1-1-1 0 0,22 14 1 0 0,-26-19 73 0 0,-10-8-76 0 0,2 1 311 0 0,0 0 1 0 0,0 1-1 0 0,0 0 1 0 0,-1 1-1 0 0,7 8 0 0 0,-11-12-234 0 0,0-1 0 0 0,0 1-1 0 0,0 0 1 0 0,0 0-1 0 0,0 0 1 0 0,0 0 0 0 0,0 1-1 0 0,-1-1 1 0 0,1 0 0 0 0,-1 0-1 0 0,0 0 1 0 0,0 0-1 0 0,0 1 1 0 0,0-1 0 0 0,0 0-1 0 0,0 0 1 0 0,0 0 0 0 0,-1 1-1 0 0,1-1 1 0 0,-1 0-1 0 0,1 0 1 0 0,-1 0 0 0 0,0 0-1 0 0,-1 2 1 0 0,1-2-45 0 0,-3 5 108 0 0,1 0 1 0 0,-1 0-1 0 0,0-1 0 0 0,-6 7 0 0 0,9-11-142 0 0,-1-1-1 0 0,0 1 0 0 0,1 0 0 0 0,-1-1 1 0 0,0 1-1 0 0,0-1 0 0 0,0 0 0 0 0,0 0 1 0 0,0 0-1 0 0,-1 0 0 0 0,1 0 0 0 0,0 0 0 0 0,0 0 1 0 0,-1-1-1 0 0,1 1 0 0 0,0-1 0 0 0,-1 0 1 0 0,-2 1-1 0 0,-4-2-231 0 0,1 0 0 0 0,-1 0 0 0 0,0 0 0 0 0,1-1 0 0 0,-1-1 0 0 0,-8-3 1 0 0,13 5-171 0 0,-3 1-1306 0 0,-6-3-3936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10:03.546"/>
    </inkml:context>
    <inkml:brush xml:id="br0">
      <inkml:brushProperty name="width" value="0.1" units="cm"/>
      <inkml:brushProperty name="height" value="0.1" units="cm"/>
    </inkml:brush>
  </inkml:definitions>
  <inkml:trace contextRef="#ctx0" brushRef="#br0">95 8 5553 0 0,'-4'-6'2430'0'0,"4"6"-2244"0"0,-1 0 1 0 0,1 0 0 0 0,-1-1 0 0 0,1 1 0 0 0,-1 0 0 0 0,1 0 0 0 0,-1 0 0 0 0,1-1 0 0 0,-1 1-1 0 0,1 0 1 0 0,-1 0 0 0 0,1 0 0 0 0,-1 0 0 0 0,1 0 0 0 0,-1 0 0 0 0,0 0 0 0 0,-17 10 2060 0 0,12-4-1826 0 0,0-1 0 0 0,0 1 0 0 0,-9 14 0 0 0,6-8 82 0 0,7-9-422 0 0,0-1 0 0 0,0 1 0 0 0,0 0 0 0 0,1 0 0 0 0,-1 0-1 0 0,1 0 1 0 0,-1 0 0 0 0,1 0 0 0 0,0 0 0 0 0,0 0 0 0 0,0 0 0 0 0,0 7 0 0 0,0-3 0 0 0,0 2 53 0 0,0 0 0 0 0,1 1 0 0 0,0-1 0 0 0,0 1 0 0 0,1-1 0 0 0,3 14 0 0 0,24 74 753 0 0,4-2-1 0 0,53 109 0 0 0,-62-155-662 0 0,76 139 674 0 0,-84-164-730 0 0,0-1 1 0 0,2-1 0 0 0,0-1 0 0 0,2 0-1 0 0,32 28 1 0 0,-37-39-90 0 0,-1-1 1 0 0,1-1-1 0 0,0 0 0 0 0,1-1 1 0 0,-1 0-1 0 0,2-1 0 0 0,-1-1 0 0 0,0-1 1 0 0,1 0-1 0 0,0 0 0 0 0,0-2 1 0 0,0 0-1 0 0,0-1 0 0 0,1-1 0 0 0,24-2 1 0 0,-10-1 17 0 0,-1-2 0 0 0,0-1 1 0 0,0-1-1 0 0,-1-2 0 0 0,0 0 1 0 0,0-3-1 0 0,34-17 0 0 0,54-39 174 0 0,-108 62-249 0 0,1 0 0 0 0,-1-1 1 0 0,0 0-1 0 0,0-1 0 0 0,-1 0 1 0 0,0 0-1 0 0,7-10 0 0 0,1-7 63 0 0,22-39 0 0 0,-16 24 10 0 0,-10 15-78 0 0,-1 0 0 0 0,-1-1 0 0 0,-1-1 1 0 0,-1 0-1 0 0,7-42 0 0 0,-9 29-7 0 0,-2 0 0 0 0,-1 0 1 0 0,-4-57-1 0 0,-1 82-99 0 0,-1 0 1 0 0,0 0 0 0 0,-1 1-1 0 0,0-1 1 0 0,-11-22 0 0 0,-3-9-2085 0 0,17 41 1361 0 0,-2-8-3177 0 0,3 13 3895 0 0,0 0-1 0 0,0 0 0 0 0,0-1 0 0 0,0 1 1 0 0,0 0-1 0 0,0 0 0 0 0,1-1 0 0 0,0 0-663 0 0,0 1 664 0 0,-1 0-1 0 0,0 0 0 0 0,0-1 0 0 0,1 1 1 0 0,-1 0-1 0 0,0 0 0 0 0,1 0 1 0 0,-1 0-1 0 0,0 0 0 0 0,0 0 0 0 0,1 0 1 0 0,-1 0-1 0 0,0 0 0 0 0,1 0 0 0 0,-1 0 1 0 0,0 0-1 0 0,0 0 0 0 0,1 0 0 0 0,-1 0 1 0 0,0 1-1 0 0,0-1 0 0 0,1 0 0 0 0,6 2-1730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10:04.098"/>
    </inkml:context>
    <inkml:brush xml:id="br0">
      <inkml:brushProperty name="width" value="0.1" units="cm"/>
      <inkml:brushProperty name="height" value="0.1" units="cm"/>
    </inkml:brush>
  </inkml:definitions>
  <inkml:trace contextRef="#ctx0" brushRef="#br0">156 51 5681 0 0,'-26'-10'4584'0'0,"20"8"-3871"0"0,1 0-1 0 0,0 0 0 0 0,0 0 0 0 0,0-1 1 0 0,-6-3-1 0 0,9 5-488 0 0,-12-13 1557 0 0,14 8-1087 0 0,12 3-267 0 0,-9 4-376 0 0,0-1-1 0 0,0 1 0 0 0,1 0 1 0 0,-1 0-1 0 0,0 0 1 0 0,0 0-1 0 0,0 1 1 0 0,0-1-1 0 0,-1 1 0 0 0,1 0 1 0 0,0 0-1 0 0,-1 0 1 0 0,1 0-1 0 0,-1 0 1 0 0,1 0-1 0 0,-1 1 1 0 0,3 4-1 0 0,0-1 52 0 0,-1 0-1 0 0,0 0 1 0 0,0 1-1 0 0,0 0 1 0 0,-1 0 0 0 0,5 13-1 0 0,-6-12-30 0 0,0-1-1 0 0,-1 0 1 0 0,0 0-1 0 0,0 1 1 0 0,-1-1-1 0 0,0 1 1 0 0,-1 8-1 0 0,1-12-50 0 0,-1 0 0 0 0,0 0 0 0 0,0 0 1 0 0,0-1-1 0 0,0 1 0 0 0,-1 0 0 0 0,1-1 0 0 0,-1 1 0 0 0,0-1 0 0 0,0 1 0 0 0,0-1 0 0 0,-1 0 0 0 0,1 0 0 0 0,-1 0 1 0 0,-5 5-1 0 0,5-6-11 0 0,0 0 1 0 0,0 0-1 0 0,0-1 1 0 0,0 1-1 0 0,0-1 1 0 0,0 0 0 0 0,0 1-1 0 0,0-1 1 0 0,-1-1-1 0 0,1 1 1 0 0,0 0-1 0 0,-1-1 1 0 0,1 0-1 0 0,-1 1 1 0 0,1-2 0 0 0,0 1-1 0 0,-1 0 1 0 0,1-1-1 0 0,-1 1 1 0 0,1-1-1 0 0,0 0 1 0 0,-1 0-1 0 0,-3-2 1 0 0,2 1-44 0 0,0-1 0 0 0,0 1 0 0 0,1-1 0 0 0,-1 0 0 0 0,1-1 1 0 0,-1 1-1 0 0,1-1 0 0 0,0 0 0 0 0,0 0 0 0 0,1 0 0 0 0,-1 0 0 0 0,1-1 0 0 0,-5-8 0 0 0,8 12-33 0 0,-1 0 0 0 0,1 1 1 0 0,0-1-1 0 0,0 1 0 0 0,-1-1 0 0 0,1 1 0 0 0,0-1 0 0 0,0 0 0 0 0,0 1 0 0 0,0-1 0 0 0,0 0 1 0 0,0 1-1 0 0,0-1 0 0 0,0 1 0 0 0,0-1 0 0 0,0 0 0 0 0,0 1 0 0 0,0-1 0 0 0,0 0 0 0 0,0 1 1 0 0,1-1-1 0 0,-1 1 0 0 0,0-1 0 0 0,1 1 0 0 0,-1-1 0 0 0,0 0 0 0 0,1 1 0 0 0,-1-1 0 0 0,2 0-88 0 0,-1 0 0 0 0,0 0 0 0 0,1 0 0 0 0,-1 0-1 0 0,0 0 1 0 0,1 1 0 0 0,-1-1 0 0 0,1 0-1 0 0,0 1 1 0 0,2-1 0 0 0,1-1-287 0 0,1 1 0 0 0,0 1 0 0 0,-1-1 0 0 0,1 1 0 0 0,7 1 1 0 0,3 2-1086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10:04.521"/>
    </inkml:context>
    <inkml:brush xml:id="br0">
      <inkml:brushProperty name="width" value="0.1" units="cm"/>
      <inkml:brushProperty name="height" value="0.1" units="cm"/>
    </inkml:brush>
  </inkml:definitions>
  <inkml:trace contextRef="#ctx0" brushRef="#br0">149 185 6521 0 0,'-5'-2'1091'0'0,"-1"1"0"0"0,1-1 0 0 0,-1 1-1 0 0,1 1 1 0 0,-8-1 0 0 0,9 1-833 0 0,1 0 0 0 0,-1 0 0 0 0,0 0 0 0 0,1-1 0 0 0,-1 0 0 0 0,0 1 0 0 0,1-1 0 0 0,-1-1 0 0 0,1 1 0 0 0,0 0 0 0 0,-1-1 0 0 0,1 1 0 0 0,0-1 0 0 0,0 0 0 0 0,-6-5 0 0 0,3 1-76 0 0,1 0-1 0 0,-1 0 0 0 0,1-1 1 0 0,1 0-1 0 0,-1 0 1 0 0,-5-13-1 0 0,9 18-158 0 0,0 0 0 0 0,0 0 1 0 0,0 0-1 0 0,0-1 0 0 0,1 1 1 0 0,-1 0-1 0 0,1 0 0 0 0,0 0 0 0 0,-1-1 1 0 0,1 1-1 0 0,0 0 0 0 0,1-1 0 0 0,-1 1 1 0 0,0 0-1 0 0,0 0 0 0 0,1-1 1 0 0,0 1-1 0 0,-1 0 0 0 0,1 0 0 0 0,0 0 1 0 0,0 0-1 0 0,0 0 0 0 0,0 0 0 0 0,0 0 1 0 0,1 0-1 0 0,-1 0 0 0 0,1 1 0 0 0,1-3 1 0 0,1 0 39 0 0,1 1 0 0 0,-1-1 1 0 0,1 1-1 0 0,0-1 0 0 0,0 1 1 0 0,0 1-1 0 0,1-1 0 0 0,-1 1 0 0 0,10-3 1 0 0,-12 4-34 0 0,0 1 0 0 0,0 0 1 0 0,0-1-1 0 0,0 1 0 0 0,0 0 1 0 0,-1 0-1 0 0,1 1 0 0 0,0-1 1 0 0,0 1-1 0 0,0-1 0 0 0,0 1 1 0 0,-1 0-1 0 0,1 0 0 0 0,0 0 0 0 0,0 0 1 0 0,-1 1-1 0 0,1-1 0 0 0,-1 1 1 0 0,0-1-1 0 0,4 4 0 0 0,-1-1 48 0 0,-1 0-1 0 0,0 1 0 0 0,-1-1 1 0 0,1 1-1 0 0,-1-1 0 0 0,0 1 0 0 0,0 0 1 0 0,-1 0-1 0 0,1 0 0 0 0,-1 1 1 0 0,0-1-1 0 0,0 1 0 0 0,-1-1 1 0 0,0 1-1 0 0,1 10 0 0 0,-1-8 24 0 0,-2 0-1 0 0,1 0 0 0 0,-1 0 1 0 0,0 0-1 0 0,0-1 1 0 0,-1 1-1 0 0,0 0 1 0 0,-1-1-1 0 0,0 0 1 0 0,-7 15-1 0 0,9-21-90 0 0,0 0-1 0 0,0 1 0 0 0,0-1 1 0 0,0 0-1 0 0,0 1 1 0 0,0-1-1 0 0,0 0 0 0 0,-1 0 1 0 0,1 0-1 0 0,0 0 1 0 0,-1 0-1 0 0,1-1 1 0 0,-1 1-1 0 0,1 0 0 0 0,-1-1 1 0 0,0 1-1 0 0,1-1 1 0 0,-1 1-1 0 0,1-1 0 0 0,-1 0 1 0 0,0 1-1 0 0,1-1 1 0 0,-1 0-1 0 0,-2-1 0 0 0,1 1-5 0 0,0 0-1 0 0,0-1 1 0 0,0 1-1 0 0,0-1 1 0 0,0 0-1 0 0,1 0 1 0 0,-1 0-1 0 0,0 0 0 0 0,0 0 1 0 0,1-1-1 0 0,-1 1 1 0 0,-3-4-1 0 0,-1-1-65 0 0,2 2-250 0 0,0 0 0 0 0,1 0-1 0 0,-1-1 1 0 0,1 1 0 0 0,0-1 0 0 0,0 0-1 0 0,1 0 1 0 0,-1-1 0 0 0,1 1 0 0 0,-2-7 0 0 0,5 11 56 0 0,1 0 1 0 0,0 1-1 0 0,0-1 1 0 0,0 0-1 0 0,0 0 1 0 0,0 1 0 0 0,0-1-1 0 0,1 0 1 0 0,-1 1-1 0 0,0-1 1 0 0,0 1-1 0 0,0 0 1 0 0,1-1 0 0 0,-1 1-1 0 0,0 0 1 0 0,2 0-1 0 0,10 3-1740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29.638"/>
    </inkml:context>
    <inkml:brush xml:id="br0">
      <inkml:brushProperty name="width" value="0.1" units="cm"/>
      <inkml:brushProperty name="height" value="0.1" units="cm"/>
    </inkml:brush>
  </inkml:definitions>
  <inkml:trace contextRef="#ctx0" brushRef="#br0">58 1254 1080 0 0,'-6'13'1813'0'0,"5"-10"-1184"0"0,0 0-1 0 0,-1 1 1 0 0,1-1-1 0 0,-1 0 1 0 0,1 0-1 0 0,-1 0 1 0 0,0 0-1 0 0,-1 0 1 0 0,1 0-1 0 0,0 0 1 0 0,-1-1-1 0 0,1 1 1 0 0,-1-1-1 0 0,0 0 1 0 0,0 0-1 0 0,-4 2 1 0 0,6-6-404 0 0,-1 0 1 0 0,1 0-1 0 0,0 0 1 0 0,0-1 0 0 0,0 1-1 0 0,0 0 1 0 0,0-1 0 0 0,0 1-1 0 0,1-1 1 0 0,-1-4-1 0 0,0-12 51 0 0,1 0 0 0 0,2 1 0 0 0,0-1 0 0 0,0 0 0 0 0,2 1 0 0 0,8-26 0 0 0,1-10 28 0 0,136-480 545 0 0,-125 468-1104 0 0,3 0 1 0 0,65-113-1 0 0,-43 82-1397 0 0,-19 36-386 0 0,-20 38 1033 0 0,-8 18 715 0 0,1-1 1 0 0,-1 1-1 0 0,1-1 0 0 0,0 1 0 0 0,6-7 1 0 0,3 1-808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0.048"/>
    </inkml:context>
    <inkml:brush xml:id="br0">
      <inkml:brushProperty name="width" value="0.1" units="cm"/>
      <inkml:brushProperty name="height" value="0.1" units="cm"/>
    </inkml:brush>
  </inkml:definitions>
  <inkml:trace contextRef="#ctx0" brushRef="#br0">67 331 5097 0 0,'-5'1'973'0'0,"-27"4"2013"0"0,31-5-2793 0 0,-1 0 0 0 0,1 0-1 0 0,-1 0 1 0 0,0 0 0 0 0,1 0-1 0 0,-1 0 1 0 0,0-1 0 0 0,1 1-1 0 0,-1 0 1 0 0,1-1 0 0 0,-1 0 0 0 0,1 1-1 0 0,-1-1 1 0 0,1 0 0 0 0,-1 0-1 0 0,-1-1 1 0 0,3 2-117 0 0,0-1-1 0 0,0 0 1 0 0,-1 1-1 0 0,1-1 1 0 0,0 0-1 0 0,0 0 1 0 0,0 1 0 0 0,0-1-1 0 0,0 0 1 0 0,0 0-1 0 0,0 1 1 0 0,0-1-1 0 0,0 0 1 0 0,0 0-1 0 0,0 1 1 0 0,1-1 0 0 0,-1 0-1 0 0,0 0 1 0 0,0 1-1 0 0,1-1 1 0 0,-1 0-1 0 0,0 1 1 0 0,1-1 0 0 0,-1 0-1 0 0,1 1 1 0 0,-1-1-1 0 0,1 1 1 0 0,-1-1-1 0 0,1 1 1 0 0,0-1 0 0 0,-1 1-1 0 0,2-1 1 0 0,21-16 871 0 0,-4 11-548 0 0,0 0 0 0 0,1 2 0 0 0,29-3 0 0 0,19-5 22 0 0,-47 8-340 0 0,238-60 487 0 0,-7-20-326 0 0,-221 70-202 0 0,35-23-1 0 0,-40 22 15 0 0,44-20 0 0 0,-69 35-44 0 0,0 0 0 0 0,1-1 0 0 0,-1 1 0 0 0,0 0 0 0 0,0 0 0 0 0,1 0 0 0 0,-1-1 0 0 0,0 2 0 0 0,1-1 0 0 0,-1 0 0 0 0,0 0 0 0 0,1 0 0 0 0,-1 0 0 0 0,0 1 0 0 0,1-1 0 0 0,-1 1 0 0 0,0-1 0 0 0,0 1 0 0 0,1 0 0 0 0,-1-1 0 0 0,0 1 0 0 0,0 0 0 0 0,0 0 0 0 0,0-1 1 0 0,0 1-1 0 0,0 0 0 0 0,0 0 0 0 0,0 0 0 0 0,-1 0 0 0 0,1 1 0 0 0,1 0 0 0 0,1 4 67 0 0,0 0 1 0 0,1 0-1 0 0,-2 0 1 0 0,5 11-1 0 0,1 14 207 0 0,-1 1-1 0 0,5 46 1 0 0,-7-39-159 0 0,10 39-1 0 0,20 19-2675 0 0,-35-96 2433 0 0,0-1-1 0 0,0 1 1 0 0,0-1 0 0 0,1 1-1 0 0,-1-1 1 0 0,0 1-1 0 0,0-1 1 0 0,1 1 0 0 0,-1-1-1 0 0,0 1 1 0 0,1-1-1 0 0,-1 1 1 0 0,0-1 0 0 0,1 0-1 0 0,-1 1 1 0 0,1-1-1 0 0,-1 0 1 0 0,1 1 0 0 0,-1-1-1 0 0,1 0 1 0 0,-1 1-1 0 0,1-1 1 0 0,-1 0 0 0 0,1 0-1 0 0,-1 0 1 0 0,1 0-1 0 0,-1 1 1 0 0,1-1 0 0 0,-1 0-1 0 0,1 0 1 0 0,0 0-1 0 0,-1 0 1 0 0,1 0 0 0 0,-1 0-1 0 0,1-1 1 0 0,-1 1-1 0 0,1 0 1 0 0,-1 0 0 0 0,1 0-1 0 0,0 0 1 0 0,-1-1-1 0 0,1 1 1 0 0,-1 0-1 0 0,1 0 1 0 0,0-1 0 0 0,5-3-1679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0.899"/>
    </inkml:context>
    <inkml:brush xml:id="br0">
      <inkml:brushProperty name="width" value="0.1" units="cm"/>
      <inkml:brushProperty name="height" value="0.1" units="cm"/>
    </inkml:brush>
  </inkml:definitions>
  <inkml:trace contextRef="#ctx0" brushRef="#br0">31 1008 1552 0 0,'-2'3'465'0'0,"-1"0"-1"0"0,1 0 0 0 0,-1 1 1 0 0,1-1-1 0 0,0 0 1 0 0,0 1-1 0 0,1-1 0 0 0,-1 1 1 0 0,-1 6-1 0 0,-5 7 6026 0 0,13-32-4650 0 0,102-133 2162 0 0,75-57-2680 0 0,-149 171-1177 0 0,3 2 1 0 0,42-31 0 0 0,86-48 126 0 0,-39 27-135 0 0,-42 25-43 0 0,146-135 0 0 0,-182 143-111 0 0,-41 44-336 0 0,-1 0-1 0 0,0 0 1 0 0,0-1-1 0 0,-1 1 1 0 0,7-16 0 0 0,-11 22 228 0 0,0 1 1 0 0,0 0 0 0 0,0-1 0 0 0,0 1 0 0 0,0 0-1 0 0,0-1 1 0 0,-1 1 0 0 0,1 0 0 0 0,0-1-1 0 0,-7-2-2732 0 0,-8 1-710 0 0,6 2 1577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1.259"/>
    </inkml:context>
    <inkml:brush xml:id="br0">
      <inkml:brushProperty name="width" value="0.1" units="cm"/>
      <inkml:brushProperty name="height" value="0.1" units="cm"/>
    </inkml:brush>
  </inkml:definitions>
  <inkml:trace contextRef="#ctx0" brushRef="#br0">120 44 7970 0 0,'-3'1'461'0'0,"-59"10"3328"0"0,57-9-3562 0 0,0-1 1 0 0,-1 1-1 0 0,1 0 0 0 0,0 1 0 0 0,1-1 0 0 0,-1 1 1 0 0,0 0-1 0 0,1 0 0 0 0,-7 5 0 0 0,55-8 2125 0 0,187-21-226 0 0,-36 2-1321 0 0,139-10 247 0 0,-283 23-951 0 0,16 0 155 0 0,71 3-1 0 0,-131 3-196 0 0,0 0 0 0 0,1 1 0 0 0,-1 0 0 0 0,0 1 0 0 0,0-1-1 0 0,0 1 1 0 0,0 1 0 0 0,0-1 0 0 0,12 8 0 0 0,-16-9-28 0 0,-1 1 0 0 0,0 0 0 0 0,1 0 0 0 0,-1 0 0 0 0,0 0 0 0 0,0 0 0 0 0,0 1 0 0 0,0-1 1 0 0,0 1-1 0 0,-1-1 0 0 0,1 1 0 0 0,-1 0 0 0 0,1-1 0 0 0,-1 1 0 0 0,0 0 0 0 0,0 0 0 0 0,-1 0 0 0 0,1 0 0 0 0,0 0 0 0 0,-1 0 0 0 0,0 0 0 0 0,0 0 0 0 0,0 0 0 0 0,0 0 0 0 0,-1 5 1 0 0,-3 17 106 0 0,-2 0 1 0 0,0 0 0 0 0,-2-1 0 0 0,0 0 0 0 0,-14 25-1 0 0,-65 110 3 0 0,85-155-140 0 0,-12 19-177 0 0,-16 29-207 0 0,15-15-2848 0 0,20-60-6251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2.482"/>
    </inkml:context>
    <inkml:brush xml:id="br0">
      <inkml:brushProperty name="width" value="0.1" units="cm"/>
      <inkml:brushProperty name="height" value="0.1" units="cm"/>
    </inkml:brush>
  </inkml:definitions>
  <inkml:trace contextRef="#ctx0" brushRef="#br0">8 0 5049 0 0,'-1'1'1126'0'0,"-6"13"4037"0"0,7-14-5100 0 0,0 0 1 0 0,0 0-1 0 0,1 0 1 0 0,-1 0 0 0 0,0 0-1 0 0,0 0 1 0 0,0 0-1 0 0,0 0 1 0 0,1 0-1 0 0,-1 0 1 0 0,0 0-1 0 0,0 0 1 0 0,1-1 571 0 0,0 1-571 0 0,5-4 1335 0 0,-6 3-1365 0 0,0 1-1 0 0,0 0 1 0 0,0-1-1 0 0,1 1 1 0 0,-1 0-1 0 0,0 0 1 0 0,0-1-1 0 0,0 1 1 0 0,1 0-1 0 0,-1 0 1 0 0,0-1-1 0 0,0 1 1 0 0,0 0-1 0 0,1 0 1 0 0,-1 0-1 0 0,0-1 1 0 0,1 1-1 0 0,-1 0 1 0 0,0 0-1 0 0,1 0 1 0 0,-1 0-1 0 0,0 0 1 0 0,0 0-1 0 0,1 0 1 0 0,-1-1-1 0 0,0 1 1 0 0,1 0-1 0 0,-1 0 1 0 0,0 0-1 0 0,1 0 1 0 0,-1 0-1 0 0,0 1 1 0 0,1-1-1 0 0,-1 0 1 0 0,0 0-1 0 0,1 0 1 0 0,-1 0-1 0 0,0 0 1 0 0,1 0-1 0 0,-1 0 1 0 0,0 1-1 0 0,0-1 1 0 0,1 0-1 0 0,-1 0 1 0 0,0 0-1 0 0,0 1 1 0 0,1-1-1 0 0,-1 0 1 0 0,0 0-1 0 0,0 1 1 0 0,0-1-1 0 0,1 0 1 0 0,-1 1-1 0 0,0-1 1 0 0,18 19 1298 0 0,-13-10-1262 0 0,-1 0 0 0 0,0 1-1 0 0,-1-1 1 0 0,0 1 0 0 0,0 0-1 0 0,1 13 1 0 0,-6-22-204 0 0,-1 0 1 0 0,1 0-1 0 0,-1-1 0 0 0,1 1 0 0 0,-1-1 1 0 0,0 0-1 0 0,1 0 0 0 0,-1 0 0 0 0,-4-1 1 0 0,6 1-30 0 0,0 0 0 0 0,-1 0 1 0 0,1 0-1 0 0,0-1 1 0 0,0 1-1 0 0,-1-1 0 0 0,1 1 1 0 0,0-1-1 0 0,0 1 1 0 0,0-1-1 0 0,0 0 1 0 0,0 1-1 0 0,0-1 0 0 0,0 0 1 0 0,0 0-1 0 0,0 0 1 0 0,0 0-1 0 0,0 0 1 0 0,0 0-1 0 0,1 0 0 0 0,-1 0 1 0 0,0 0-1 0 0,1 0 1 0 0,-1-1-1 0 0,1 1 0 0 0,-1 0 1 0 0,1 0-1 0 0,-1-1 1 0 0,1 1-1 0 0,0 0 1 0 0,0 0-1 0 0,0-2 0 0 0,-3-21-1681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2.809"/>
    </inkml:context>
    <inkml:brush xml:id="br0">
      <inkml:brushProperty name="width" value="0.1" units="cm"/>
      <inkml:brushProperty name="height" value="0.1" units="cm"/>
    </inkml:brush>
  </inkml:definitions>
  <inkml:trace contextRef="#ctx0" brushRef="#br0">240 1160 6193 0 0,'-2'-6'419'0'0,"-1"1"0"0"0,1-1 0 0 0,1 1 0 0 0,-1-1 0 0 0,1 0 1 0 0,0 0-1 0 0,0 0 0 0 0,1 0 0 0 0,-1 0 0 0 0,1 0 0 0 0,1 0 0 0 0,1-11 0 0 0,3-9 546 0 0,13-42 1 0 0,-9 39-194 0 0,50-141 1145 0 0,-3 8-1009 0 0,-35 91-551 0 0,14-93 0 0 0,-31 140-297 0 0,-2 0 0 0 0,-1-1 0 0 0,0 1 0 0 0,-2 0 0 0 0,-1-1 0 0 0,-1 1 0 0 0,-12-45 0 0 0,13 62-39 0 0,-1 0 1 0 0,1 0 0 0 0,-2 0 0 0 0,1 0 0 0 0,-1 0 0 0 0,0 1 0 0 0,0-1-1 0 0,-1 1 1 0 0,0 0 0 0 0,0 1 0 0 0,0-1 0 0 0,-1 1 0 0 0,1 0 0 0 0,-1 0-1 0 0,-1 1 1 0 0,1-1 0 0 0,-1 1 0 0 0,1 1 0 0 0,-1 0 0 0 0,0-1 0 0 0,0 2-1 0 0,-10-3 1 0 0,-13-2 4 0 0,-1 2-1 0 0,-1 1 1 0 0,1 2 0 0 0,0 1-1 0 0,-42 3 1 0 0,37-4-510 0 0,9 0-3763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08.717"/>
    </inkml:context>
    <inkml:brush xml:id="br0">
      <inkml:brushProperty name="width" value="0.1" units="cm"/>
      <inkml:brushProperty name="height" value="0.1" units="cm"/>
    </inkml:brush>
  </inkml:definitions>
  <inkml:trace contextRef="#ctx0" brushRef="#br0">157 1 8402 0 0,'-26'5'2576'0'0,"-27"8"1"0"0,44-10-2173 0 0,0 0 0 0 0,1 0 0 0 0,0 1 0 0 0,-1 0-1 0 0,1 1 1 0 0,-13 9 0 0 0,21-14-358 0 0,-1 1-1 0 0,1-1 0 0 0,0 1 1 0 0,-1-1-1 0 0,1 0 0 0 0,-1 1 1 0 0,1-1-1 0 0,0 1 0 0 0,0-1 1 0 0,-1 1-1 0 0,1-1 0 0 0,0 1 1 0 0,0-1-1 0 0,-1 1 0 0 0,1-1 1 0 0,0 1-1 0 0,0-1 0 0 0,0 1 1 0 0,0-1-1 0 0,0 1 1 0 0,0 0-1 0 0,0-1 0 0 0,0 1 1 0 0,0-1-1 0 0,0 1 0 0 0,0-1 1 0 0,0 1-1 0 0,0-1 0 0 0,1 1 1 0 0,-1-1-1 0 0,0 1 0 0 0,0-1 1 0 0,1 1-1 0 0,-1-1 0 0 0,0 1 1 0 0,1-1-1 0 0,-1 1 1 0 0,0-1-1 0 0,1 1 0 0 0,-1-1 1 0 0,0 0-1 0 0,1 1 0 0 0,-1-1 1 0 0,1 0-1 0 0,-1 1 0 0 0,1-1 1 0 0,-1 0-1 0 0,2 1 0 0 0,28 13 1144 0 0,-27-12-1051 0 0,33 10 624 0 0,66 13 1 0 0,6 3-268 0 0,39 23-127 0 0,19 7-142 0 0,-124-46-186 0 0,-1-2 0 0 0,46 6 0 0 0,-42-11-14 0 0,16 1 67 0 0,0 4-1 0 0,70 19 0 0 0,-127-28-71 0 0,1 1 1 0 0,-1 0-1 0 0,1 0 1 0 0,-1 1 0 0 0,0 0-1 0 0,0-1 1 0 0,0 1 0 0 0,-1 0-1 0 0,1 1 1 0 0,-1-1 0 0 0,1 1-1 0 0,-1-1 1 0 0,0 1-1 0 0,-1 0 1 0 0,1 0 0 0 0,-1 1-1 0 0,1-1 1 0 0,-1 0 0 0 0,0 1-1 0 0,-1-1 1 0 0,1 1-1 0 0,-1 0 1 0 0,0-1 0 0 0,0 1-1 0 0,-1 0 1 0 0,1 0 0 0 0,-1 0-1 0 0,0 0 1 0 0,0-1-1 0 0,-1 1 1 0 0,-1 9 0 0 0,-1-1 39 0 0,-1-1 1 0 0,0 1 0 0 0,0-1 0 0 0,-1 0-1 0 0,-1-1 1 0 0,0 1 0 0 0,0-1-1 0 0,-13 16 1 0 0,-9 6 130 0 0,-37 37-1 0 0,45-50-129 0 0,-122 109 251 0 0,24-25-197 0 0,65-57-98 0 0,33-30-187 0 0,0 1 1 0 0,-21 24-1 0 0,15-16-837 0 0,25-25 596 0 0,0 0 1 0 0,-1 0 0 0 0,1 0 0 0 0,-1 0 0 0 0,1 0 0 0 0,0 0 0 0 0,-1-1 0 0 0,0 1 0 0 0,1 0 0 0 0,-3 0 0 0 0,6-14-3280 0 0,4-7 526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3.871"/>
    </inkml:context>
    <inkml:brush xml:id="br0">
      <inkml:brushProperty name="width" value="0.1" units="cm"/>
      <inkml:brushProperty name="height" value="0.1" units="cm"/>
    </inkml:brush>
  </inkml:definitions>
  <inkml:trace contextRef="#ctx0" brushRef="#br0">30 374 696 0 0,'0'-35'2053'0'0,"-1"9"-254"0"0,1 0 0 0 0,5-30 0 0 0,-3 35-380 0 0,0-1 0 0 0,-3-26 0 0 0,1 18 246 0 0,0 26-1502 0 0,0 1 0 0 0,-1-1 0 0 0,1 0 0 0 0,-1 1 0 0 0,0-1-1 0 0,0 1 1 0 0,0-1 0 0 0,0 1 0 0 0,-4-7 0 0 0,5 9-120 0 0,-1 0 1 0 0,1 0 0 0 0,0 0-1 0 0,-1 0 1 0 0,1-1 0 0 0,0 1 0 0 0,0 0-1 0 0,0 0 1 0 0,0 0 0 0 0,0 0-1 0 0,0-1 1 0 0,0 1 0 0 0,0-1-1 0 0,0-11 355 0 0,-1 13-298 0 0,1-3 21 0 0,0 1 0 0 0,0-1-1 0 0,0 1 1 0 0,0-1-1 0 0,-1 1 1 0 0,1-1 0 0 0,-1 1-1 0 0,-1-3 1 0 0,2 4-78 0 0,-1 0 0 0 0,1 1-1 0 0,0-1 1 0 0,-1 0 0 0 0,1 0 0 0 0,-1 1 0 0 0,1-1-1 0 0,-1 1 1 0 0,1-1 0 0 0,-1 0 0 0 0,0 1 0 0 0,1-1 0 0 0,-1 1-1 0 0,0-1 1 0 0,1 1 0 0 0,-1 0 0 0 0,0-1 0 0 0,0 1 0 0 0,1 0-1 0 0,-1-1 1 0 0,0 1 0 0 0,0 0 0 0 0,0 0 0 0 0,1 0 0 0 0,-3 0-1 0 0,3 2 15 0 0,0 1-1 0 0,0-1 0 0 0,0 1 1 0 0,0 0-1 0 0,0-1 0 0 0,1 1 0 0 0,-1-1 1 0 0,1 1-1 0 0,0-1 0 0 0,0 1 1 0 0,2 3-1 0 0,3 16 42 0 0,5 106 195 0 0,-6-56-167 0 0,22 146 150 0 0,-5-27-167 0 0,-17-127-81 0 0,24 159 52 0 0,-17-109-86 0 0,-10-91-33 0 0,-1-8-49 0 0,0-8-217 0 0,-1 0 0 0 0,1 0 0 0 0,-1 1 1 0 0,-1-1-1 0 0,-1 9 0 0 0,-17-46-6691 0 0,16 8 5381 0 0,2-12-341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4.215"/>
    </inkml:context>
    <inkml:brush xml:id="br0">
      <inkml:brushProperty name="width" value="0.1" units="cm"/>
      <inkml:brushProperty name="height" value="0.1" units="cm"/>
    </inkml:brush>
  </inkml:definitions>
  <inkml:trace contextRef="#ctx0" brushRef="#br0">2 180 5505 0 0,'0'1'165'0'0,"0"-1"-1"0"0,0 1 0 0 0,-1-1 1 0 0,1 1-1 0 0,0-1 0 0 0,0 1 1 0 0,0-1-1 0 0,-1 1 0 0 0,1-1 1 0 0,0 1-1 0 0,0-1 0 0 0,0 1 1 0 0,0-1-1 0 0,0 1 0 0 0,0-1 1 0 0,0 1-1 0 0,0-1 1 0 0,0 1-1 0 0,0-1 0 0 0,0 1 1 0 0,1-1-1 0 0,-1 0 0 0 0,0 1 1 0 0,0-1-1 0 0,0 1 0 0 0,1-1 1 0 0,-1 1-1 0 0,0-1 0 0 0,0 1 1 0 0,1-1-1 0 0,0 1 13 0 0,1 0 0 0 0,-1 0 0 0 0,0-1 0 0 0,0 1 0 0 0,0-1 0 0 0,1 1 0 0 0,-1-1 0 0 0,0 0 0 0 0,1 1 0 0 0,-1-1 0 0 0,2 0 0 0 0,42-2 942 0 0,-40 2-694 0 0,241-40 2876 0 0,-85 2-2179 0 0,42-27-432 0 0,-191 60-808 0 0,-1-1-1 0 0,19-11 0 0 0,-1-7-3555 0 0,-28 23 3599 0 0,-1 1-1 0 0,0 0 0 0 0,0 0 1 0 0,1-1-1 0 0,-1 1 1 0 0,0 0-1 0 0,0 0 0 0 0,1 0 1 0 0,-1-1-1 0 0,0 1 1 0 0,1 0-1 0 0,-1 0 0 0 0,0 0 1 0 0,1 0-1 0 0,-1 0 0 0 0,0 0 1 0 0,1 0-1 0 0,-1 0 1 0 0,0 0-1 0 0,1 0 0 0 0,-1 0 1 0 0,0 0-1 0 0,1 0 1 0 0,-1 0-1 0 0,0 0 0 0 0,1 0 1 0 0,-1 0-1 0 0,0 0 0 0 0,1 0 1 0 0,6 4-1854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5.125"/>
    </inkml:context>
    <inkml:brush xml:id="br0">
      <inkml:brushProperty name="width" value="0.1" units="cm"/>
      <inkml:brushProperty name="height" value="0.1" units="cm"/>
    </inkml:brush>
  </inkml:definitions>
  <inkml:trace contextRef="#ctx0" brushRef="#br0">155 881 1200 0 0,'21'131'7239'0'0,"-20"-116"-6111"0"0,1 0-1 0 0,1 0 1 0 0,1 0-1 0 0,0-1 1 0 0,9 23 0 0 0,-27-93 2107 0 0,9 31-2912 0 0,-36-188 967 0 0,11 44-780 0 0,10 73-285 0 0,-72-323 1493 0 0,91 418-1707 0 0,1 0-1 0 0,0 0 0 0 0,0 0 1 0 0,0 0-1 0 0,0 0 1 0 0,0 0-1 0 0,0 0 1 0 0,0 0-1 0 0,1 0 1 0 0,-1 0-1 0 0,0 0 0 0 0,1 0 1 0 0,-1 0-1 0 0,0 0 1 0 0,1 1-1 0 0,-1-1 1 0 0,1 0-1 0 0,-1 0 0 0 0,1 0 1 0 0,0 0-1 0 0,-1 1 1 0 0,1-1-1 0 0,0 0 1 0 0,-1 1-1 0 0,1-1 1 0 0,0 0-1 0 0,0 1 0 0 0,0-1 1 0 0,0 1-1 0 0,-1-1 1 0 0,1 1-1 0 0,0 0 1 0 0,0-1-1 0 0,0 1 0 0 0,0 0 1 0 0,0 0-1 0 0,0-1 1 0 0,0 1-1 0 0,0 0 1 0 0,2 0-1 0 0,7-1-7 0 0,1 0-1 0 0,-1 1 0 0 0,13 0 1 0 0,-9 1 6 0 0,17-4 5 0 0,0-1-1 0 0,0-1 1 0 0,0-1 0 0 0,-1-2 0 0 0,41-16-1 0 0,27-7-90 0 0,-50 16-314 0 0,1-1-1780 0 0,-21 13-3286 0 0,-27 16 2265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35.472"/>
    </inkml:context>
    <inkml:brush xml:id="br0">
      <inkml:brushProperty name="width" value="0.1" units="cm"/>
      <inkml:brushProperty name="height" value="0.1" units="cm"/>
    </inkml:brush>
  </inkml:definitions>
  <inkml:trace contextRef="#ctx0" brushRef="#br0">19 35 7642 0 0,'-7'17'3463'0'0,"-4"16"-850"0"0,10-32-2481 0 0,1 1 1 0 0,0-1-1 0 0,0 0 1 0 0,0 1-1 0 0,0-1 1 0 0,0 1-1 0 0,0-1 1 0 0,1 1 0 0 0,-1-1-1 0 0,0 1 1 0 0,1-1-1 0 0,-1 0 1 0 0,1 1-1 0 0,-1-1 1 0 0,1 0-1 0 0,0 1 1 0 0,-1-1-1 0 0,1 0 1 0 0,0 0-1 0 0,2 2 1 0 0,-1-2 8 0 0,0 1 0 0 0,1-1 1 0 0,-1 0-1 0 0,1 0 0 0 0,0 0 0 0 0,-1 0 0 0 0,1 0 1 0 0,0 0-1 0 0,-1-1 0 0 0,1 0 0 0 0,0 1 1 0 0,0-1-1 0 0,-1 0 0 0 0,1 0 0 0 0,0 0 1 0 0,0-1-1 0 0,-1 1 0 0 0,1-1 0 0 0,0 0 0 0 0,3-1 1 0 0,14-4 230 0 0,31-14 0 0 0,-36 14-237 0 0,2-1-56 0 0,101-46-184 0 0,-108 49-815 0 0,0 0 0 0 0,0 0 0 0 0,0 1-1 0 0,0 1 1 0 0,20-3 0 0 0,-11 2-596 0 0,3 0-845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6T15:20:08.421"/>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6.125"/>
    </inkml:context>
    <inkml:brush xml:id="br0">
      <inkml:brushProperty name="width" value="0.1" units="cm"/>
      <inkml:brushProperty name="height" value="0.1" units="cm"/>
    </inkml:brush>
  </inkml:definitions>
  <inkml:trace contextRef="#ctx0" brushRef="#br0">267 1504 3977 0 0,'-5'16'7588'0'0,"3"-23"-6018"0"0,-19-123 1099 0 0,-9-69-1223 0 0,-30-162-776 0 0,19 140-630 0 0,31 161-161 0 0,-66-345-3682 0 0,72 390 3070 0 0,-2-10-865 0 0,-5-41-1 0 0,11 36-153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6.453"/>
    </inkml:context>
    <inkml:brush xml:id="br0">
      <inkml:brushProperty name="width" value="0.1" units="cm"/>
      <inkml:brushProperty name="height" value="0.1" units="cm"/>
    </inkml:brush>
  </inkml:definitions>
  <inkml:trace contextRef="#ctx0" brushRef="#br0">67 202 5673 0 0,'-2'0'380'0'0,"0"1"0"0"0,-1 0-1 0 0,1 0 1 0 0,-1-1 0 0 0,1 0-1 0 0,-1 1 1 0 0,1-1 0 0 0,-1 0 0 0 0,1 0-1 0 0,-1 0 1 0 0,1-1 0 0 0,-1 1-1 0 0,1-1 1 0 0,0 1 0 0 0,-1-1-1 0 0,1 0 1 0 0,0 0 0 0 0,-1 0 0 0 0,1 0-1 0 0,0 0 1 0 0,0 0 0 0 0,0-1-1 0 0,0 1 1 0 0,0-1 0 0 0,0 1-1 0 0,0-1 1 0 0,-2-2 0 0 0,4 3-343 0 0,0 1-1 0 0,0-1 1 0 0,0 0 0 0 0,0 1 0 0 0,0-1 0 0 0,0 1-1 0 0,0-1 1 0 0,0 1 0 0 0,0-1 0 0 0,0 0 0 0 0,0 1-1 0 0,0-1 1 0 0,1 1 0 0 0,-1-1 0 0 0,0 1 0 0 0,0-1-1 0 0,1 1 1 0 0,-1-1 0 0 0,0 1 0 0 0,1-1 0 0 0,-1 1-1 0 0,0 0 1 0 0,1-1 0 0 0,-1 1 0 0 0,1-1 0 0 0,-1 1-1 0 0,1 0 1 0 0,-1 0 0 0 0,1-1 0 0 0,-1 1 0 0 0,1 0-1 0 0,0-1 1 0 0,18-9 581 0 0,44-10-71 0 0,1 2 0 0 0,1 4 0 0 0,0 2-1 0 0,83-5 1 0 0,-106 14-449 0 0,10 1 26 0 0,0-3 0 0 0,0-2 1 0 0,77-21-1 0 0,-98 19-305 0 0,0 2 1 0 0,1 1-1 0 0,-1 1 1 0 0,57 0-1 0 0,-87 5 132 0 0,-1 0-1 0 0,1 0 1 0 0,-1 0-1 0 0,1-1 0 0 0,-1 1 1 0 0,1 1-1 0 0,0-1 1 0 0,-1 0-1 0 0,1 0 1 0 0,-1 0-1 0 0,1 0 1 0 0,-1 0-1 0 0,1 0 1 0 0,-1 1-1 0 0,1-1 1 0 0,-1 0-1 0 0,1 0 1 0 0,-1 1-1 0 0,1-1 1 0 0,-1 0-1 0 0,1 1 1 0 0,-1-1-1 0 0,1 1 1 0 0,-1-1-1 0 0,0 0 1 0 0,1 1-1 0 0,-1-1 1 0 0,0 1-1 0 0,1 0 0 0 0,5 7-1039 0 0,0-3 225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7.124"/>
    </inkml:context>
    <inkml:brush xml:id="br0">
      <inkml:brushProperty name="width" value="0.1" units="cm"/>
      <inkml:brushProperty name="height" value="0.1" units="cm"/>
    </inkml:brush>
  </inkml:definitions>
  <inkml:trace contextRef="#ctx0" brushRef="#br0">15 2067 3913 0 0,'-14'17'7243'0'0,"14"-16"-7151"0"0,0-1-14 0 0,1-1 0 0 0,0 1 0 0 0,-1 0 0 0 0,1-1 0 0 0,-1 1 0 0 0,1 0 0 0 0,-1-1 1 0 0,1 1-1 0 0,-1 0 0 0 0,0-1 0 0 0,1 1 0 0 0,-1-1 0 0 0,1 1 0 0 0,-1-1 0 0 0,0 1 0 0 0,1-1 0 0 0,-1 1 1 0 0,0-1-1 0 0,0 1 0 0 0,1-1 0 0 0,-1 0 0 0 0,0 1 0 0 0,0-1 0 0 0,0 1 0 0 0,0-1 0 0 0,0 1 0 0 0,0-1 1 0 0,0 0-1 0 0,0 1 0 0 0,0-1 0 0 0,0 0 0 0 0,0 0 0 0 0,2-13 500 0 0,159-485 3786 0 0,-33-12-3552 0 0,-96 378-501 0 0,-5 18-180 0 0,115-433 336 0 0,-78 318-793 0 0,-58 213-205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7.639"/>
    </inkml:context>
    <inkml:brush xml:id="br0">
      <inkml:brushProperty name="width" value="0.1" units="cm"/>
      <inkml:brushProperty name="height" value="0.1" units="cm"/>
    </inkml:brush>
  </inkml:definitions>
  <inkml:trace contextRef="#ctx0" brushRef="#br0">198 1634 6585 0 0,'5'3'7970'0'0,"0"-18"-6507"0"0,-2-150 1383 0 0,-3 101-2374 0 0,-3-149 207 0 0,-8 1-1 0 0,-43-221 0 0 0,-39 78-327 0 0,71 281-223 0 0,-2-10 180 0 0,24 84-302 0 0,0-1 0 0 0,-1 1 0 0 0,1 0 0 0 0,0-1 0 0 0,-1 1 0 0 0,1-1 1 0 0,0 1-1 0 0,0-1 0 0 0,-1 1 0 0 0,1-1 0 0 0,0 0 0 0 0,0 1 0 0 0,0-1 0 0 0,0 1 0 0 0,0-1 0 0 0,0 1 0 0 0,0-1 0 0 0,0 1 0 0 0,0-1 0 0 0,0 0 0 0 0,0 1 1 0 0,0-1-1 0 0,0 1 0 0 0,0-1 0 0 0,0 1 0 0 0,1-1 0 0 0,-1 1 0 0 0,0-1 0 0 0,0 1 0 0 0,1-1 0 0 0,-1 1 0 0 0,0-1 0 0 0,1 1 0 0 0,-1-1 0 0 0,0 1 0 0 0,1 0 1 0 0,-1-1-1 0 0,1 1 0 0 0,-1 0 0 0 0,1-1 0 0 0,-1 1 0 0 0,1 0 0 0 0,-1-1 0 0 0,1 1 0 0 0,-1 0 0 0 0,1 0 0 0 0,-1 0 0 0 0,1 0 0 0 0,-1 0 0 0 0,1-1 0 0 0,-1 1 1 0 0,1 0-1 0 0,0 0 0 0 0,-1 0 0 0 0,1 0 0 0 0,-1 0 0 0 0,1 1 0 0 0,-1-1 0 0 0,1 0 0 0 0,-1 0 0 0 0,2 0 0 0 0,5 2 1 0 0,1 0-1 0 0,-1 0 1 0 0,12 5-1 0 0,-12-5 24 0 0,33 12 100 0 0,74 13 0 0 0,-97-24-108 0 0,1-2 0 0 0,-1 1-1 0 0,1-2 1 0 0,0 0 0 0 0,-1-2-1 0 0,1 0 1 0 0,17-4 0 0 0,4-1 14 0 0,-28 6-51 0 0,0-1 0 0 0,-1-1 0 0 0,1 1 0 0 0,0-2 0 0 0,10-4 0 0 0,-14 5-217 0 0,-1 1 0 0 0,0 0-1 0 0,1 0 1 0 0,12-1 0 0 0,6-2-3478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7.968"/>
    </inkml:context>
    <inkml:brush xml:id="br0">
      <inkml:brushProperty name="width" value="0.1" units="cm"/>
      <inkml:brushProperty name="height" value="0.1" units="cm"/>
    </inkml:brush>
  </inkml:definitions>
  <inkml:trace contextRef="#ctx0" brushRef="#br0">28 82 6121 0 0,'-3'2'680'0'0,"0"-1"0"0"0,0 1 0 0 0,1 0-1 0 0,-1 0 1 0 0,0 0 0 0 0,1 0 0 0 0,-4 4-1 0 0,5-6-602 0 0,1 1-1 0 0,0-1 0 0 0,0 0 0 0 0,0 0 0 0 0,-1 1 0 0 0,1-1 1 0 0,0 0-1 0 0,0 0 0 0 0,0 1 0 0 0,0-1 0 0 0,0 0 0 0 0,0 1 1 0 0,0-1-1 0 0,-1 0 0 0 0,1 1 0 0 0,0-1 0 0 0,0 0 0 0 0,0 1 0 0 0,0-1 1 0 0,0 0-1 0 0,1 1 0 0 0,-1-1 0 0 0,0 0 0 0 0,0 1 0 0 0,0-1 1 0 0,0 0-1 0 0,0 0 0 0 0,0 1 0 0 0,0-1 0 0 0,1 1 0 0 0,0-1 92 0 0,0 1-1 0 0,0 0 1 0 0,0-1 0 0 0,0 1-1 0 0,0-1 1 0 0,0 1-1 0 0,0-1 1 0 0,0 0-1 0 0,0 1 1 0 0,0-1-1 0 0,0 0 1 0 0,0 0 0 0 0,3 0-1 0 0,0 1 1 0 0,-1-1-1 0 0,1 0 1 0 0,0 0 0 0 0,0-1-1 0 0,0 1 1 0 0,0-1 0 0 0,0 0-1 0 0,-1 0 1 0 0,1 0 0 0 0,0-1-1 0 0,-1 1 1 0 0,6-4 0 0 0,2-2 89 0 0,0 0 0 0 0,14-13 0 0 0,-16 11-140 0 0,1 2 0 0 0,18-12 0 0 0,-15 12-131 0 0,-7 3-181 0 0,0 0-1 0 0,1 1 0 0 0,-1 0 1 0 0,1 1-1 0 0,0-1 0 0 0,-1 1 0 0 0,1 0 1 0 0,10-1-1 0 0,18 2-2379 0 0,-23 3 1328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0.055"/>
    </inkml:context>
    <inkml:brush xml:id="br0">
      <inkml:brushProperty name="width" value="0.1" units="cm"/>
      <inkml:brushProperty name="height" value="0.1" units="cm"/>
    </inkml:brush>
  </inkml:definitions>
  <inkml:trace contextRef="#ctx0" brushRef="#br0">209 1434 2729 0 0,'-52'23'9688'0'0,"51"-23"-9608"0"0,1 0 0 0 0,0 0-1 0 0,-1 0 1 0 0,1-1 0 0 0,0 1-1 0 0,-1 0 1 0 0,1 0 0 0 0,0 0-1 0 0,-1-1 1 0 0,1 1-1 0 0,0 0 1 0 0,0 0 0 0 0,-1-1-1 0 0,1 1 1 0 0,0 0 0 0 0,0 0-1 0 0,0-1 1 0 0,-1 1 0 0 0,1 0-1 0 0,0-1 1 0 0,0 1 0 0 0,0 0-1 0 0,0-1 1 0 0,0 1 0 0 0,0 0-1 0 0,0-1 1 0 0,0 1 0 0 0,0 0-1 0 0,0-1 1 0 0,0 1-1 0 0,0 0 1 0 0,0-1 0 0 0,0 1-1 0 0,0-1 1 0 0,0 1 0 0 0,0 0-1 0 0,0-1 1 0 0,0 1 0 0 0,0 0-1 0 0,0-1 1 0 0,1 1 0 0 0,2-17 544 0 0,169-451 3131 0 0,43-63-2528 0 0,-203 498-1184 0 0,10-48 0 0 0,0 1 11 0 0,-7 28-27 0 0,-8 24 2 0 0,2 0 0 0 0,17-39 0 0 0,-23 60-22 0 0,0 1-1 0 0,-1 1 0 0 0,1 0 1 0 0,1-1-1 0 0,-1 1 1 0 0,1 0-1 0 0,5-6 0 0 0,-8 10-2 0 0,0 0 0 0 0,1 0 0 0 0,-1 0 0 0 0,0 0-1 0 0,1 1 1 0 0,-1-1 0 0 0,1 0 0 0 0,-1 1 0 0 0,0-1-1 0 0,1 1 1 0 0,-1-1 0 0 0,1 1 0 0 0,0 0 0 0 0,-1 0 0 0 0,1-1-1 0 0,-1 1 1 0 0,1 0 0 0 0,-1 1 0 0 0,1-1 0 0 0,-1 0 0 0 0,1 0-1 0 0,-1 1 1 0 0,1-1 0 0 0,-1 1 0 0 0,1-1 0 0 0,-1 1 0 0 0,1-1-1 0 0,-1 1 1 0 0,0 0 0 0 0,1 0 0 0 0,1 2 0 0 0,8 5 25 0 0,-1 0 1 0 0,0 1 0 0 0,-1 0 0 0 0,0 1-1 0 0,10 13 1 0 0,38 61 113 0 0,-36-52-106 0 0,25 36 68 0 0,74 82 0 0 0,-90-117-66 0 0,2-2-1 0 0,1-1 1 0 0,1-2-1 0 0,42 27 1 0 0,216 100 258 0 0,-56-33 5 0 0,-98-34-13 0 0,-117-72-144 0 0,0 1 0 0 0,-1 1 0 0 0,0 1 0 0 0,16 21-1 0 0,-34-38-110 0 0,-1 0 0 0 0,1 0 0 0 0,-1 0 0 0 0,1 0-1 0 0,-1 0 1 0 0,0 0 0 0 0,0 0 0 0 0,0 0 0 0 0,-1 0-1 0 0,1 1 1 0 0,0-1 0 0 0,-1 0 0 0 0,1 0 0 0 0,-1 1-1 0 0,0 2 1 0 0,0-3-4 0 0,-1 0 0 0 0,1 0 0 0 0,-1 0 0 0 0,1 0 0 0 0,-1 0 0 0 0,0 0 0 0 0,0-1 0 0 0,0 1 0 0 0,0 0 0 0 0,0-1 0 0 0,0 1 0 0 0,-1-1 0 0 0,1 1 0 0 0,0-1 0 0 0,-1 1 0 0 0,1-1 0 0 0,-1 0 0 0 0,-2 2 0 0 0,-42 31 99 0 0,1 3-1 0 0,2 2 1 0 0,2 1-1 0 0,2 2 1 0 0,-38 53-1 0 0,-149 248-21 0 0,155-229-60 0 0,51-80-52 0 0,2 0 1 0 0,1 0 0 0 0,2 2 0 0 0,2 0-1 0 0,1 1 1 0 0,1 0 0 0 0,2 0 0 0 0,2 1-1 0 0,2 0 1 0 0,-2 54 0 0 0,8-49-13 0 0,6 51-1 0 0,-5-77 28 0 0,-2-16-9 0 0,0 0 1 0 0,0 0 0 0 0,1 0-1 0 0,-1 0 1 0 0,0 0 0 0 0,0 0-1 0 0,0-1 1 0 0,0 1 0 0 0,0 0 0 0 0,0 0-1 0 0,-1 0 1 0 0,1 0 0 0 0,0 0-1 0 0,0 0 1 0 0,-1 0 0 0 0,1-1-1 0 0,0 1 1 0 0,-1 0 0 0 0,1 0 0 0 0,-1 0-1 0 0,1-1 1 0 0,-1 1 0 0 0,1 0-1 0 0,-1 0 1 0 0,1-1 0 0 0,-1 1-1 0 0,0-1 1 0 0,0 1 0 0 0,1 0 0 0 0,-1-1-1 0 0,0 0 1 0 0,0 1 0 0 0,1-1-1 0 0,-1 1 1 0 0,0-1 0 0 0,0 0-1 0 0,-2 1 1 0 0,-2-1 14 0 0,-1 0 0 0 0,1 0-1 0 0,-1-1 1 0 0,1 1 0 0 0,-11-4-1 0 0,-3-1 23 0 0,0-2 0 0 0,0 0-1 0 0,-33-19 1 0 0,-1-1 29 0 0,1 1-12 0 0,1-2 1 0 0,-47-35 0 0 0,44 26-26 0 0,-77-38 1 0 0,59 40-28 0 0,-174-78-4 0 0,168 83-70 0 0,-75-32 147 0 0,126 49-336 0 0,0-1 0 0 0,1-1-1 0 0,-34-27 1 0 0,54 37 367 0 0,-6-6-2211 0 0,12 10 1967 0 0,0 1-1 0 0,0 0 1 0 0,0-1 0 0 0,0 1 0 0 0,0-1-1 0 0,0 1 1 0 0,0 0 0 0 0,0-1 0 0 0,0 1-1 0 0,0-1 1 0 0,1 1 0 0 0,-1-1 0 0 0,0 1-1 0 0,0 0 1 0 0,0-1 0 0 0,0 1-1 0 0,1 0 1 0 0,-1-1 0 0 0,0 1 0 0 0,2-2-687 0 0,-1 2 687 0 0,-1 0 0 0 0,0 0-1 0 0,1 0 1 0 0,-1-1 0 0 0,0 1 0 0 0,1 0-1 0 0,-1 0 1 0 0,1 0 0 0 0,28-14-2523 0 0,-12-1 780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8.582"/>
    </inkml:context>
    <inkml:brush xml:id="br0">
      <inkml:brushProperty name="width" value="0.1" units="cm"/>
      <inkml:brushProperty name="height" value="0.1" units="cm"/>
    </inkml:brush>
  </inkml:definitions>
  <inkml:trace contextRef="#ctx0" brushRef="#br0">1310 26 2929 0 0,'-39'-2'2511'0'0,"-52"-8"0"0"0,-24-3-314 0 0,91 13-1956 0 0,-1 1 0 0 0,1 1 0 0 0,0 0 0 0 0,0 2 0 0 0,1 1 1 0 0,-33 12-1 0 0,12-2-4 0 0,1 2 1 0 0,1 2-1 0 0,0 1 0 0 0,-39 28 1 0 0,49-26-135 0 0,1 0 0 0 0,1 2-1 0 0,1 2 1 0 0,1 0 0 0 0,-33 41 0 0 0,28-26-36 0 0,1 1 1 0 0,3 2-1 0 0,1 1 0 0 0,-38 87 0 0 0,14 6 17 0 0,-43 183 0 0 0,72-218-30 0 0,5 1-1 0 0,-7 167 0 0 0,25-220-14 0 0,3-1-1 0 0,15 79 0 0 0,-17-127-37 0 0,4 27 40 0 0,1 0 0 0 0,1-1 0 0 0,1 0-1 0 0,2-1 1 0 0,1 0 0 0 0,1 0 0 0 0,1-1-1 0 0,2-1 1 0 0,0 0 0 0 0,36 43 0 0 0,-22-35 97 0 0,1-2 0 0 0,1 0 1 0 0,66 48-1 0 0,-30-35 213 0 0,2-3 1 0 0,1-4-1 0 0,2-2 0 0 0,137 45 0 0 0,-187-74-219 0 0,-1 0-1 0 0,1-2 0 0 0,1 0 0 0 0,-1-2 1 0 0,0 0-1 0 0,1-2 0 0 0,31-2 1 0 0,-28-2 3 0 0,0-1 1 0 0,-1-1 0 0 0,0-1 0 0 0,0-1 0 0 0,-1-1 0 0 0,26-14 0 0 0,3-7 104 0 0,-2-3 0 0 0,0-1-1 0 0,49-47 1 0 0,-50 38-97 0 0,-1-3 0 0 0,-3-2 1 0 0,-2-2-1 0 0,-2-1 0 0 0,-3-3 0 0 0,-2-1 0 0 0,34-67 1 0 0,-42 58-55 0 0,-2-1 1 0 0,-3-1-1 0 0,-3-1 1 0 0,20-113 0 0 0,-25 93-12 0 0,6-129 1 0 0,-20 170-56 0 0,-3-1 0 0 0,-1 1 1 0 0,-3 0-1 0 0,-16-70 0 0 0,7 60 2 0 0,-3 1 1 0 0,-2 0-1 0 0,-29-57 0 0 0,37 93-18 0 0,0 0 0 0 0,-2 0 0 0 0,0 2-1 0 0,-26-28 1 0 0,5 12 13 0 0,-42-32 0 0 0,43 42-14 0 0,0 1-1 0 0,-2 2 1 0 0,0 2 0 0 0,-1 0 0 0 0,-1 3 0 0 0,-1 1 0 0 0,0 2 0 0 0,0 1 0 0 0,-41-5-1 0 0,50 11-117 0 0,-1 0 0 0 0,1 2-1 0 0,-1 2 1 0 0,1 0-1 0 0,-1 2 1 0 0,-55 9 0 0 0,-125 49-5459 0 0,193-53 4492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9.065"/>
    </inkml:context>
    <inkml:brush xml:id="br0">
      <inkml:brushProperty name="width" value="0.1" units="cm"/>
      <inkml:brushProperty name="height" value="0.1" units="cm"/>
    </inkml:brush>
  </inkml:definitions>
  <inkml:trace contextRef="#ctx0" brushRef="#br0">2 651 5121 0 0,'-1'-5'10698'0'0,"28"-22"-9763"0"0,-3 4 51 0 0,152-179 1318 0 0,-141 162-2105 0 0,-5 7-84 0 0,1 2 0 0 0,47-36 0 0 0,39-10 9 0 0,-19 13-372 0 0,-63 42-308 0 0,13-10-1703 0 0,-44 28 1250 0 0,-1 1 1 0 0,1 0 0 0 0,-1-1 0 0 0,0 0 0 0 0,4-6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9.443"/>
    </inkml:context>
    <inkml:brush xml:id="br0">
      <inkml:brushProperty name="width" value="0.1" units="cm"/>
      <inkml:brushProperty name="height" value="0.1" units="cm"/>
    </inkml:brush>
  </inkml:definitions>
  <inkml:trace contextRef="#ctx0" brushRef="#br0">44 657 7146 0 0,'-2'1'476'0'0,"-1"0"1"0"0,1 0 0 0 0,0-1 0 0 0,0 1-1 0 0,-1-1 1 0 0,1 1 0 0 0,0-1 0 0 0,0 0-1 0 0,-1 0 1 0 0,1 0 0 0 0,-5 0 0 0 0,6-1-364 0 0,0 0 0 0 0,1 1 1 0 0,-1-1-1 0 0,0 0 0 0 0,0 0 1 0 0,0 0-1 0 0,1 0 0 0 0,-1 0 0 0 0,0 0 1 0 0,1 0-1 0 0,-1 0 0 0 0,1 0 1 0 0,-1 0-1 0 0,1 0 0 0 0,0-1 1 0 0,-1 1-1 0 0,1 0 0 0 0,0 0 1 0 0,0 0-1 0 0,0 0 0 0 0,0-1 0 0 0,0 1 1 0 0,0 0-1 0 0,0 0 0 0 0,1-2 1 0 0,12-296 2462 0 0,-6 188-2316 0 0,13-68-930 0 0,-20 176 511 0 0,0 0-111 0 0,0-1 0 0 0,0 0 0 0 0,1 1 0 0 0,0-1-1 0 0,-1 1 1 0 0,1-1 0 0 0,0 1 0 0 0,2-5 0 0 0,2 3-668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29.771"/>
    </inkml:context>
    <inkml:brush xml:id="br0">
      <inkml:brushProperty name="width" value="0.1" units="cm"/>
      <inkml:brushProperty name="height" value="0.1" units="cm"/>
    </inkml:brush>
  </inkml:definitions>
  <inkml:trace contextRef="#ctx0" brushRef="#br0">7 0 8402 0 0,'-2'7'567'0'0,"0"0"1"0"0,1 0 0 0 0,0 0-1 0 0,1 0 1 0 0,0 1-1 0 0,0-1 1 0 0,0 0 0 0 0,1 0-1 0 0,0 0 1 0 0,0 0-1 0 0,1 0 1 0 0,0 0-1 0 0,3 7 1 0 0,-1-6-196 0 0,0 1-1 0 0,1-1 1 0 0,0 0 0 0 0,1 0-1 0 0,-1-1 1 0 0,2 0-1 0 0,-1 0 1 0 0,1 0 0 0 0,13 9-1 0 0,-3-2 129 0 0,1-2 0 0 0,1 0 0 0 0,35 17 0 0 0,-42-24-537 0 0,0 0 1 0 0,1-1-1 0 0,0 0 1 0 0,-1-1-1 0 0,1-1 0 0 0,1 0 1 0 0,20 0-1 0 0,-33-2-81 0 0,-1 0 0 0 0,1 0-1 0 0,0-1 1 0 0,0 1 0 0 0,0 0-1 0 0,0 0 1 0 0,-1-1 0 0 0,1 1-1 0 0,0 0 1 0 0,0-1 0 0 0,-1 1-1 0 0,1-1 1 0 0,0 1 0 0 0,-1-1-1 0 0,1 1 1 0 0,0-1 0 0 0,-1 0-1 0 0,1 1 1 0 0,-1-1 0 0 0,1 0-1 0 0,-1 1 1 0 0,1-1 0 0 0,-1 0-1 0 0,0 0 1 0 0,1 0 0 0 0,-1 1-1 0 0,0-1 1 0 0,1 0 0 0 0,-1 0-1 0 0,0 0 1 0 0,0 0 0 0 0,0 1-1 0 0,0-1 1 0 0,0 0 0 0 0,0 0-1 0 0,0 0 1 0 0,0 0 0 0 0,0 0-1 0 0,0 1 1 0 0,-1-1 0 0 0,1 0-1 0 0,0 0 1 0 0,-1 0 0 0 0,0-1-1 0 0,-3-13-1548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2.432"/>
    </inkml:context>
    <inkml:brush xml:id="br0">
      <inkml:brushProperty name="width" value="0.1" units="cm"/>
      <inkml:brushProperty name="height" value="0.1" units="cm"/>
    </inkml:brush>
  </inkml:definitions>
  <inkml:trace contextRef="#ctx0" brushRef="#br0">135 89 4593 0 0,'-10'3'6221'0'0,"8"-3"-5855"0"0,-24-7 1327 0 0,23 6-1318 0 0,2 1-346 0 0,0-1-1 0 0,0 0 1 0 0,0 0-1 0 0,0 1 1 0 0,1-1-1 0 0,-1 0 1 0 0,0 0-1 0 0,0 0 1 0 0,1 0-1 0 0,-1 0 1 0 0,1 0-1 0 0,-1 0 1 0 0,1 0-1 0 0,-1 0 1 0 0,1 0-1 0 0,0 0 1 0 0,-1 0-1 0 0,1 0 1 0 0,0 0-1 0 0,0 0 1 0 0,0 0 0 0 0,0-1-1 0 0,0 1 1 0 0,0 0-1 0 0,0 0 1 0 0,0 0-1 0 0,0 0 1 0 0,1 0-1 0 0,-1 0 1 0 0,0 0-1 0 0,1 0 1 0 0,-1 0-1 0 0,2-2 1 0 0,15-21 5 0 0,-14 21-21 0 0,0 1-1 0 0,1-1 1 0 0,-1 1-1 0 0,1 0 1 0 0,0 0-1 0 0,-1 0 1 0 0,1 0-1 0 0,0 1 1 0 0,0-1-1 0 0,0 1 1 0 0,6-1-1 0 0,-8 2 16 0 0,1 0 0 0 0,0 0-1 0 0,-1 0 1 0 0,1 0 0 0 0,0 0 0 0 0,-1 1 0 0 0,1-1-1 0 0,-1 1 1 0 0,1 0 0 0 0,0 0 0 0 0,-1 0 0 0 0,0 0-1 0 0,1 0 1 0 0,-1 0 0 0 0,0 1 0 0 0,1-1-1 0 0,-1 1 1 0 0,0-1 0 0 0,3 4 0 0 0,-3 0 80 0 0,0 0 0 0 0,-1 0 0 0 0,1 0 0 0 0,-1 0 0 0 0,0 0 0 0 0,-1 0 0 0 0,1 1 0 0 0,-1-1 0 0 0,0 0 0 0 0,-1 10 0 0 0,0-11-50 0 0,-1 0 0 0 0,1 1-1 0 0,-1-1 1 0 0,0 0 0 0 0,0 0 0 0 0,0 0 0 0 0,-1-1-1 0 0,1 1 1 0 0,-1 0 0 0 0,0-1 0 0 0,0 0 0 0 0,0 1-1 0 0,-1-1 1 0 0,1-1 0 0 0,-7 6 0 0 0,2-4 9 0 0,0 1 1 0 0,0-1 0 0 0,0-1 0 0 0,0 0 0 0 0,-1 0-1 0 0,-17 4 1 0 0,-17-2 29 0 0,40-5-149 0 0,-1 1 1 0 0,1-1-1 0 0,0-1 0 0 0,-1 1 0 0 0,1-1 1 0 0,0 1-1 0 0,-1-1 0 0 0,1 0 0 0 0,0 0 1 0 0,-6-3-1 0 0,8 4-11 0 0,1 0 0 0 0,-1-1 0 0 0,1 1 0 0 0,-1 0 0 0 0,1-1 0 0 0,0 1 0 0 0,-1-1 0 0 0,1 1 0 0 0,-1 0 0 0 0,1-1 0 0 0,0 1 0 0 0,-1-1 0 0 0,1 1 0 0 0,0-1 0 0 0,0 1 0 0 0,-1-1 0 0 0,1 1 0 0 0,0-1 0 0 0,0 1 0 0 0,0-1 0 0 0,0 1 0 0 0,0-1 0 0 0,0 1 0 0 0,0-1 0 0 0,0 0 0 0 0,0 1 0 0 0,0-1 0 0 0,0 1 0 0 0,0-1 0 0 0,0 1 0 0 0,0-1 0 0 0,0 1 0 0 0,0-1 0 0 0,1 1 0 0 0,-1-1 0 0 0,0 1 0 0 0,0-1 0 0 0,1 1 0 0 0,-1-1 0 0 0,0 1 0 0 0,1-1 0 0 0,-1 1 0 0 0,0-1 0 0 0,1 1 0 0 0,-1 0 0 0 0,1-1 0 0 0,-1 1 0 0 0,1 0 0 0 0,-1-1 0 0 0,1 1 0 0 0,-1 0 0 0 0,2-1 0 0 0,24-14-1995 0 0,-11 10 336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2.950"/>
    </inkml:context>
    <inkml:brush xml:id="br0">
      <inkml:brushProperty name="width" value="0.1" units="cm"/>
      <inkml:brushProperty name="height" value="0.1" units="cm"/>
    </inkml:brush>
  </inkml:definitions>
  <inkml:trace contextRef="#ctx0" brushRef="#br0">56 103 1288 0 0,'0'0'1263'0'0,"-18"-10"4650"0"0,16 9-5535 0 0,0 0-1 0 0,-1 0 0 0 0,1-1 0 0 0,0 1 0 0 0,0-1 0 0 0,0 1 0 0 0,0-1 0 0 0,1 0 0 0 0,-1 0 0 0 0,0 0 1 0 0,1 0-1 0 0,-1 0 0 0 0,1 0 0 0 0,0-1 0 0 0,-1 1 0 0 0,0-4 0 0 0,1 5-345 0 0,0-1 0 0 0,0 0 0 0 0,1 1 0 0 0,-1-1 0 0 0,0 0-1 0 0,1 1 1 0 0,-1-1 0 0 0,1 0 0 0 0,0 0 0 0 0,0 0 0 0 0,-1 1 0 0 0,1-1 0 0 0,0 0-1 0 0,1 0 1 0 0,-1 0 0 0 0,0 1 0 0 0,0-1 0 0 0,1 0 0 0 0,-1 0 0 0 0,1 1 0 0 0,0-1 0 0 0,1-3-1 0 0,-1 4-29 0 0,0-1-1 0 0,1 1 1 0 0,-1 0-1 0 0,1 0 1 0 0,-1-1-1 0 0,1 1 1 0 0,0 0-1 0 0,-1 1 1 0 0,1-1-1 0 0,0 0 0 0 0,0 0 1 0 0,-1 1-1 0 0,1-1 1 0 0,0 1-1 0 0,0-1 1 0 0,0 1-1 0 0,0 0 1 0 0,0 0-1 0 0,0 0 1 0 0,-1 0-1 0 0,1 0 1 0 0,3 1-1 0 0,9 0 51 0 0,0 2 1 0 0,0 0-1 0 0,-1 0 1 0 0,1 1-1 0 0,-1 1 0 0 0,0 0 1 0 0,0 1-1 0 0,0 0 1 0 0,15 12-1 0 0,-26-17 14 0 0,0 1-1 0 0,0-1 1 0 0,0 1-1 0 0,0 0 1 0 0,0 0-1 0 0,-1 0 1 0 0,1 0-1 0 0,-1 0 1 0 0,1 0-1 0 0,-1 0 1 0 0,0 1-1 0 0,0-1 1 0 0,0 0-1 0 0,0 1 1 0 0,0-1-1 0 0,0 5 1 0 0,-1-6-42 0 0,0 0 0 0 0,-1 0 0 0 0,1 0 0 0 0,-1 0 1 0 0,0 0-1 0 0,1 0 0 0 0,-1 0 0 0 0,0-1 0 0 0,0 1 1 0 0,1 0-1 0 0,-1 0 0 0 0,0-1 0 0 0,0 1 0 0 0,0-1 1 0 0,0 1-1 0 0,0 0 0 0 0,0-1 0 0 0,0 0 0 0 0,0 1 1 0 0,0-1-1 0 0,0 0 0 0 0,-2 1 0 0 0,-23 6 81 0 0,24-7-106 0 0,-45 6 84 0 0,44-6-115 0 0,-1 0 0 0 0,1 0 0 0 0,0-1 0 0 0,-1 1 0 0 0,1-1 0 0 0,0 1 1 0 0,0-1-1 0 0,-1 0 0 0 0,1-1 0 0 0,0 1 0 0 0,-5-3 0 0 0,1 0 19 0 0,6 4-120 0 0,0 0-1 0 0,1 0 1 0 0,-1-1-1 0 0,0 1 1 0 0,0 0 0 0 0,0-1-1 0 0,1 1 1 0 0,-1 0 0 0 0,0-1-1 0 0,0 1 1 0 0,1-1-1 0 0,-1 1 1 0 0,0-1 0 0 0,1 1-1 0 0,-1-1 1 0 0,1 0 0 0 0,-1 1-1 0 0,1-1 1 0 0,-1 0-1 0 0,1 1 1 0 0,-1-1 0 0 0,1 0-1 0 0,-1 0 1 0 0,1 1 0 0 0,0-1-1 0 0,0 0 1 0 0,-1 0-1 0 0,1 0 1 0 0,0 0 0 0 0,0 1-1 0 0,0-1 1 0 0,0 0 0 0 0,0 0-1 0 0,0 0 1 0 0,0 0-1 0 0,0 0 1 0 0,0 1 0 0 0,1-2-1 0 0,3-1-1159 0 0,3 5-269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7.217"/>
    </inkml:context>
    <inkml:brush xml:id="br0">
      <inkml:brushProperty name="width" value="0.1" units="cm"/>
      <inkml:brushProperty name="height" value="0.1" units="cm"/>
    </inkml:brush>
  </inkml:definitions>
  <inkml:trace contextRef="#ctx0" brushRef="#br0">141 83 2361 0 0,'-2'2'334'0'0,"1"0"1"0"0,0-1 0 0 0,-1 1-1 0 0,1-1 1 0 0,-1 1 0 0 0,0-1-1 0 0,1 0 1 0 0,-1 0 0 0 0,0 0-1 0 0,0 0 1 0 0,0 0 0 0 0,0 0-1 0 0,0 0 1 0 0,-3 1 0 0 0,-14 6 1801 0 0,18-7-2056 0 0,-1 0 1 0 0,1-1-1 0 0,-1 1 0 0 0,0 0 1 0 0,1-1-1 0 0,-1 1 1 0 0,0-1-1 0 0,1 0 0 0 0,-1 1 1 0 0,0-1-1 0 0,1 0 1 0 0,-1 0-1 0 0,0 0 1 0 0,0 0-1 0 0,1 0 0 0 0,-1-1 1 0 0,0 1-1 0 0,1 0 1 0 0,-1-1-1 0 0,0 0 1 0 0,1 1-1 0 0,-1-1 0 0 0,1 0 1 0 0,-1 1-1 0 0,1-1 1 0 0,-1 0-1 0 0,1 0 0 0 0,-1 0 1 0 0,1-1-1 0 0,0 1 1 0 0,0 0-1 0 0,0 0 1 0 0,0-1-1 0 0,0 1 0 0 0,0-1 1 0 0,0 1-1 0 0,0-1 1 0 0,0 1-1 0 0,0-1 0 0 0,1 1 1 0 0,-1-1-1 0 0,1 0 1 0 0,-1 1-1 0 0,1-1 1 0 0,0 0-1 0 0,0 1 0 0 0,0-1 1 0 0,0 0-1 0 0,0 0 1 0 0,0 1-1 0 0,0-1 1 0 0,1-2-1 0 0,-1 0 28 0 0,0 2-73 0 0,0 0 1 0 0,0 0-1 0 0,0 0 0 0 0,0-1 0 0 0,1 1 0 0 0,-1 0 0 0 0,0 0 1 0 0,1 0-1 0 0,0 0 0 0 0,-1 0 0 0 0,1 0 0 0 0,0 0 0 0 0,0 0 1 0 0,0 0-1 0 0,1 0 0 0 0,-1 0 0 0 0,0 1 0 0 0,1-1 0 0 0,-1 0 1 0 0,1 1-1 0 0,-1-1 0 0 0,1 1 0 0 0,0 0 0 0 0,0-1 1 0 0,0 1-1 0 0,-1 0 0 0 0,1 0 0 0 0,3-1 0 0 0,1 0 27 0 0,-1 0-1 0 0,1 0 0 0 0,0 0 1 0 0,-1 1-1 0 0,1 0 1 0 0,0 0-1 0 0,0 1 1 0 0,0-1-1 0 0,0 1 1 0 0,0 0-1 0 0,0 1 0 0 0,-1-1 1 0 0,1 1-1 0 0,11 4 1 0 0,-15-4-16 0 0,-1-1-1 0 0,0 1 1 0 0,0 0 0 0 0,0 0 0 0 0,1 0 0 0 0,-1 0 0 0 0,0 0 0 0 0,0 0-1 0 0,0 1 1 0 0,-1-1 0 0 0,1 0 0 0 0,0 1 0 0 0,0-1 0 0 0,-1 0 0 0 0,1 1-1 0 0,-1-1 1 0 0,1 0 0 0 0,-1 1 0 0 0,0-1 0 0 0,1 1 0 0 0,-1-1 0 0 0,0 4-1 0 0,-2 29 548 0 0,1-29-545 0 0,0 0 1 0 0,-1 0 0 0 0,0 0-1 0 0,0 0 1 0 0,0-1-1 0 0,-1 1 1 0 0,1-1 0 0 0,-1 0-1 0 0,0 1 1 0 0,-1-1 0 0 0,1 0-1 0 0,-1-1 1 0 0,1 1-1 0 0,-1-1 1 0 0,0 1 0 0 0,-6 2-1 0 0,2-1-23 0 0,0-1-1 0 0,0 0 0 0 0,0-1 1 0 0,-1 0-1 0 0,1 0 0 0 0,-1-1 1 0 0,0 0-1 0 0,-13 1 0 0 0,21-3-29 0 0,0 1 0 0 0,0-1 0 0 0,-1 0-1 0 0,1 0 1 0 0,0 0 0 0 0,-1 0 0 0 0,1 0 0 0 0,0 0-1 0 0,-1 0 1 0 0,1 0 0 0 0,0-1 0 0 0,-1 1 0 0 0,1 0-1 0 0,0-1 1 0 0,0 1 0 0 0,0-1 0 0 0,-1 1-1 0 0,1-1 1 0 0,0 0 0 0 0,0 0 0 0 0,0 1 0 0 0,0-1-1 0 0,0 0 1 0 0,0 0 0 0 0,0 0 0 0 0,0 0-1 0 0,0 0 1 0 0,1 0 0 0 0,-1 0 0 0 0,0 0 0 0 0,1-1-1 0 0,-1 1 1 0 0,1 0 0 0 0,-1 0 0 0 0,1 0 0 0 0,-1-1-1 0 0,1 1 1 0 0,0 0 0 0 0,0-1 0 0 0,0 1-1 0 0,0-2 1 0 0,0-1-29 0 0,0 1 0 0 0,0-1 0 0 0,1 1 0 0 0,-1-1 1 0 0,1 1-1 0 0,0-1 0 0 0,0 1 0 0 0,0-1 0 0 0,1 1 0 0 0,-1 0 0 0 0,1 0 0 0 0,0 0 0 0 0,0 0 0 0 0,2-3 0 0 0,2 0-316 0 0,0 0-1 0 0,0 0 1 0 0,0 1 0 0 0,1 0-1 0 0,0 0 1 0 0,0 1 0 0 0,0-1-1 0 0,1 2 1 0 0,-1-1 0 0 0,1 1-1 0 0,0 0 1 0 0,11-2 0 0 0,10-4-734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7.596"/>
    </inkml:context>
    <inkml:brush xml:id="br0">
      <inkml:brushProperty name="width" value="0.1" units="cm"/>
      <inkml:brushProperty name="height" value="0.1" units="cm"/>
    </inkml:brush>
  </inkml:definitions>
  <inkml:trace contextRef="#ctx0" brushRef="#br0">61 130 3009 0 0,'-19'-4'7341'0'0,"0"-9"-3540"0"0,17 11-3691 0 0,0 0 1 0 0,0 0-1 0 0,0 0 1 0 0,1 0-1 0 0,-1 0 1 0 0,0-1-1 0 0,1 1 1 0 0,0 0-1 0 0,-1-1 1 0 0,1 1-1 0 0,0-1 1 0 0,0 0-1 0 0,0 1 1 0 0,1-1-1 0 0,-1 0 0 0 0,1 1 1 0 0,-1-1-1 0 0,1 0 1 0 0,0 0-1 0 0,0 1 1 0 0,0-1-1 0 0,1 0 1 0 0,0-4-1 0 0,1 4-99 0 0,-1-1 0 0 0,1 2-1 0 0,0-1 1 0 0,0 0 0 0 0,0 0 0 0 0,0 1-1 0 0,1-1 1 0 0,-1 1 0 0 0,1-1 0 0 0,0 1-1 0 0,-1 0 1 0 0,1 0 0 0 0,0 0 0 0 0,0 1-1 0 0,0-1 1 0 0,0 1 0 0 0,7-2 0 0 0,-1 1 11 0 0,0 0 0 0 0,1 1 0 0 0,-1 1 0 0 0,19 0 0 0 0,-23 0 15 0 0,0 1 0 0 0,-1 0-1 0 0,1 0 1 0 0,0 0 0 0 0,-1 0 0 0 0,1 1 0 0 0,-1 0 0 0 0,1 0 0 0 0,-1 0 0 0 0,0 0 0 0 0,7 5 0 0 0,-9-5 10 0 0,-1 0 0 0 0,1 0 0 0 0,0 0-1 0 0,-1 0 1 0 0,1 0 0 0 0,-1 0 0 0 0,0 0 0 0 0,1 1 0 0 0,-1-1-1 0 0,0 0 1 0 0,-1 1 0 0 0,1-1 0 0 0,0 1 0 0 0,-1-1-1 0 0,1 1 1 0 0,-1-1 0 0 0,0 1 0 0 0,1-1 0 0 0,-1 1 0 0 0,-1-1-1 0 0,1 1 1 0 0,0-1 0 0 0,-1 1 0 0 0,0 2 0 0 0,0 0 9 0 0,-1 0 1 0 0,1 0 0 0 0,-1 0-1 0 0,-1 0 1 0 0,1-1 0 0 0,-1 1-1 0 0,1-1 1 0 0,-1 1 0 0 0,0-1-1 0 0,-5 5 1 0 0,5-6-55 0 0,1-1 1 0 0,-1 0-1 0 0,1 0 0 0 0,-1 0 1 0 0,0 0-1 0 0,0 0 0 0 0,0 0 1 0 0,0-1-1 0 0,0 0 1 0 0,-4 2-1 0 0,6-3-56 0 0,-1 1 1 0 0,0-1-1 0 0,1 0 1 0 0,-1 0-1 0 0,0 0 1 0 0,1 0-1 0 0,-1 0 1 0 0,0-1-1 0 0,1 1 1 0 0,-1 0-1 0 0,0-1 1 0 0,1 1 0 0 0,-1-1-1 0 0,1 1 1 0 0,-1-1-1 0 0,1 0 1 0 0,-1 0-1 0 0,1 0 1 0 0,-1 0-1 0 0,1 0 1 0 0,0 0-1 0 0,-3-2 1 0 0,3 0-203 0 0,-1 1 1 0 0,1-1 0 0 0,-1 1 0 0 0,1-1 0 0 0,0 0 0 0 0,0 0 0 0 0,0 0-1 0 0,1 1 1 0 0,-1-1 0 0 0,1 0 0 0 0,-1 0 0 0 0,1 0 0 0 0,0 0 0 0 0,0 0-1 0 0,0 0 1 0 0,1 0 0 0 0,-1 0 0 0 0,2-4 0 0 0,4-12-1081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8.038"/>
    </inkml:context>
    <inkml:brush xml:id="br0">
      <inkml:brushProperty name="width" value="0.1" units="cm"/>
      <inkml:brushProperty name="height" value="0.1" units="cm"/>
    </inkml:brush>
  </inkml:definitions>
  <inkml:trace contextRef="#ctx0" brushRef="#br0">47 125 5585 0 0,'-1'1'411'0'0,"0"-1"1"0"0,0 1-1 0 0,0 0 0 0 0,-1 0 0 0 0,1-1 1 0 0,0 1-1 0 0,0-1 0 0 0,-1 1 0 0 0,1-1 0 0 0,0 1 1 0 0,-1-1-1 0 0,1 0 0 0 0,0 1 0 0 0,-1-1 1 0 0,1 0-1 0 0,-1 0 0 0 0,-2-1 0 0 0,3 1-318 0 0,0-1-1 0 0,0 0 0 0 0,0 1 1 0 0,1-1-1 0 0,-1 0 0 0 0,0 0 1 0 0,0 0-1 0 0,0 0 0 0 0,1 0 1 0 0,-1 0-1 0 0,0 0 0 0 0,1 0 1 0 0,-1 0-1 0 0,1 0 0 0 0,-1 0 1 0 0,1 0-1 0 0,0-1 0 0 0,-1 1 1 0 0,1 0-1 0 0,0 0 0 0 0,0 0 1 0 0,0-1-1 0 0,0 0 0 0 0,-3-16 293 0 0,2 15-348 0 0,0-1 0 0 0,0 0 1 0 0,0 0-1 0 0,1 1 1 0 0,0-1-1 0 0,-1 0 1 0 0,2 0-1 0 0,-1 0 0 0 0,0 0 1 0 0,1 1-1 0 0,-1-1 1 0 0,3-5-1 0 0,2-3-8 0 0,-5 11-28 0 0,1 0 1 0 0,-1 0 0 0 0,0-1-1 0 0,1 1 1 0 0,0 0 0 0 0,-1 0-1 0 0,1 0 1 0 0,0 0 0 0 0,-1 0-1 0 0,1 0 1 0 0,0 0-1 0 0,0 0 1 0 0,0 0 0 0 0,0 0-1 0 0,0 0 1 0 0,0 1 0 0 0,0-1-1 0 0,0 0 1 0 0,0 1-1 0 0,0-1 1 0 0,0 1 0 0 0,1-1-1 0 0,-1 1 1 0 0,0-1 0 0 0,0 1-1 0 0,0 0 1 0 0,1 0-1 0 0,1-1 1 0 0,0 1 15 0 0,1 0 0 0 0,-1 0-1 0 0,1 1 1 0 0,-1-1 0 0 0,1 1 0 0 0,-1-1-1 0 0,1 1 1 0 0,-1 0 0 0 0,0 0-1 0 0,1 1 1 0 0,-1-1 0 0 0,0 1 0 0 0,0 0-1 0 0,0-1 1 0 0,0 1 0 0 0,0 1 0 0 0,-1-1-1 0 0,1 0 1 0 0,0 1 0 0 0,2 2 0 0 0,0 1 108 0 0,0 0 0 0 0,0 0 0 0 0,-1 0 0 0 0,1 0 0 0 0,-1 1 0 0 0,-1 0 0 0 0,1 0 1 0 0,2 9-1 0 0,-5-12-10 0 0,0 1-1 0 0,0 0 1 0 0,0 0 0 0 0,-1 0 0 0 0,0 9 0 0 0,0-13-98 0 0,0 0 1 0 0,0 0 0 0 0,0 1 0 0 0,0-1 0 0 0,0 0 0 0 0,-1 0-1 0 0,1 0 1 0 0,0 1 0 0 0,-1-1 0 0 0,1 0 0 0 0,0 0 0 0 0,-1 0 0 0 0,1 0-1 0 0,-1 0 1 0 0,0 0 0 0 0,1 0 0 0 0,-1 0 0 0 0,0 0 0 0 0,0 0 0 0 0,0 0-1 0 0,1-1 1 0 0,-1 1 0 0 0,0 0 0 0 0,0 0 0 0 0,0-1 0 0 0,0 1 0 0 0,0-1-1 0 0,-1 1 1 0 0,0 0 0 0 0,-10 2 105 0 0,11-2-118 0 0,0-1 0 0 0,-1 1-1 0 0,1-1 1 0 0,0 1 0 0 0,0-1 0 0 0,0 1 0 0 0,0-1 0 0 0,0 0 0 0 0,-1 0 0 0 0,1 0 0 0 0,0 0 0 0 0,0 1 0 0 0,0-1 0 0 0,-1-1-1 0 0,1 1 1 0 0,0 0 0 0 0,0 0 0 0 0,0 0 0 0 0,-1-1 0 0 0,1 1 0 0 0,0 0 0 0 0,0-1 0 0 0,0 1 0 0 0,0-1 0 0 0,0 0 0 0 0,0 1-1 0 0,0-1 1 0 0,0 0 0 0 0,0 0 0 0 0,0 1 0 0 0,0-1 0 0 0,1 0 0 0 0,-1 0 0 0 0,-1-2 0 0 0,1 1 0 0 0,-3-4-90 0 0,0-1 0 0 0,1 1 0 0 0,0-1 1 0 0,0 0-1 0 0,1 0 0 0 0,0 0 0 0 0,-1-9 0 0 0,1 4-206 0 0,2 10-14 0 0,-1 0 0 0 0,1 0 0 0 0,0 0 0 0 0,-1 0 0 0 0,1 0 0 0 0,0 0 0 0 0,0 0 0 0 0,1 0 0 0 0,-1 0 0 0 0,0-1 0 0 0,1 1 1 0 0,-1 0-1 0 0,1 0 0 0 0,0 1 0 0 0,1-5 0 0 0,3-4-1580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8.623"/>
    </inkml:context>
    <inkml:brush xml:id="br0">
      <inkml:brushProperty name="width" value="0.1" units="cm"/>
      <inkml:brushProperty name="height" value="0.1" units="cm"/>
    </inkml:brush>
  </inkml:definitions>
  <inkml:trace contextRef="#ctx0" brushRef="#br0">20 110 4225 0 0,'-17'3'6733'0'0,"16"-3"-6521"0"0,0-21 2197 0 0,1 17-2268 0 0,0 0 0 0 0,0-1 0 0 0,1 1 0 0 0,-1 0 0 0 0,1-1 0 0 0,0 1 0 0 0,1 0 0 0 0,-1 0 0 0 0,1 0 0 0 0,0 0 0 0 0,0 0 0 0 0,0 0 0 0 0,0 1 0 0 0,6-8 0 0 0,-6 9-111 0 0,1 0 0 0 0,-1 0 1 0 0,1 0-1 0 0,0 0 0 0 0,-1 0 0 0 0,1 0 0 0 0,0 0 1 0 0,0 1-1 0 0,0 0 0 0 0,0 0 0 0 0,0 0 1 0 0,1 0-1 0 0,-1 0 0 0 0,0 0 0 0 0,1 1 1 0 0,-1-1-1 0 0,0 1 0 0 0,0 0 0 0 0,1 0 1 0 0,3 1-1 0 0,-3-1 19 0 0,1 1 0 0 0,-1 0 0 0 0,0 0 0 0 0,1 0-1 0 0,-1 0 1 0 0,0 1 0 0 0,0 0 0 0 0,0-1 0 0 0,0 2 0 0 0,0-1 0 0 0,0 0 0 0 0,-1 1 0 0 0,1-1 0 0 0,-1 1 0 0 0,1 0 0 0 0,-1 1 0 0 0,0-1-1 0 0,0 0 1 0 0,-1 1 0 0 0,1-1 0 0 0,-1 1 0 0 0,0 0 0 0 0,0 0 0 0 0,0 0 0 0 0,0 0 0 0 0,-1 0 0 0 0,1 1 0 0 0,-1-1 0 0 0,0 0 0 0 0,0 1-1 0 0,-1-1 1 0 0,1 1 0 0 0,-1-1 0 0 0,-1 7 0 0 0,1 1 117 0 0,-1-1 1 0 0,0 1-1 0 0,0 0 0 0 0,-2 0 0 0 0,-3 13 1 0 0,4-20-121 0 0,0 0 1 0 0,0-1 0 0 0,0 1 0 0 0,0 0 0 0 0,0-1-1 0 0,-1 0 1 0 0,0 0 0 0 0,0 1 0 0 0,0-2-1 0 0,-1 1 1 0 0,1 0 0 0 0,-1-1 0 0 0,0 1-1 0 0,-6 3 1 0 0,9-6-42 0 0,-1 0-1 0 0,1-1 0 0 0,0 0 1 0 0,0 1-1 0 0,-1-1 1 0 0,1 0-1 0 0,0 1 0 0 0,-1-1 1 0 0,1 0-1 0 0,0 0 1 0 0,-1 0-1 0 0,1 0 0 0 0,0 0 1 0 0,-1-1-1 0 0,1 1 0 0 0,0 0 1 0 0,-1 0-1 0 0,1-1 1 0 0,0 1-1 0 0,0-1 0 0 0,0 0 1 0 0,-1 1-1 0 0,1-1 1 0 0,0 0-1 0 0,0 1 0 0 0,0-1 1 0 0,0 0-1 0 0,0 0 1 0 0,0 0-1 0 0,0 0 0 0 0,0 0 1 0 0,1 0-1 0 0,-1 0 1 0 0,0 0-1 0 0,0-1 0 0 0,1 1 1 0 0,-1-1-1 0 0,-3-4-4 0 0,1-1 0 0 0,0 1-1 0 0,1-1 1 0 0,-1 0 0 0 0,-1-9 0 0 0,2 8 1 0 0,1-1 1 0 0,0 1 0 0 0,1-1-1 0 0,0 1 1 0 0,0-1 0 0 0,1 0 0 0 0,0 1-1 0 0,0 0 1 0 0,4-10 0 0 0,-4 14-1 0 0,0 0 0 0 0,0 0 1 0 0,1 0-1 0 0,-1 0 1 0 0,1 1-1 0 0,0-1 0 0 0,0 1 1 0 0,1-1-1 0 0,-1 1 1 0 0,1 0-1 0 0,-1 0 1 0 0,1 0-1 0 0,0 0 0 0 0,0 1 1 0 0,1-1-1 0 0,-1 1 1 0 0,0 0-1 0 0,1-1 0 0 0,-1 2 1 0 0,1-1-1 0 0,4-1 1 0 0,-4 1 4 0 0,0 1 1 0 0,0 0-1 0 0,0 1 1 0 0,0-1-1 0 0,0 1 1 0 0,0-1-1 0 0,0 1 1 0 0,0 1-1 0 0,0-1 1 0 0,0 0-1 0 0,0 1 1 0 0,0 0-1 0 0,0 0 1 0 0,-1 0-1 0 0,1 0 1 0 0,6 4-1 0 0,-9-5-1 0 0,0 1-1 0 0,-1 0 1 0 0,1-1-1 0 0,0 1 1 0 0,0 0-1 0 0,-1 0 1 0 0,1 0-1 0 0,-1 0 1 0 0,1 0-1 0 0,-1 0 0 0 0,1 0 1 0 0,-1 0-1 0 0,1 0 1 0 0,-1 0-1 0 0,0 0 1 0 0,1 0-1 0 0,-1 0 1 0 0,0 0-1 0 0,0 0 1 0 0,0 0-1 0 0,0 0 1 0 0,0 0-1 0 0,0 0 1 0 0,0 0-1 0 0,0 0 1 0 0,-1 0-1 0 0,1 0 1 0 0,-1 2-1 0 0,0 1 8 0 0,0-1 0 0 0,0 0 0 0 0,-1 0 0 0 0,1 0 0 0 0,-1 0 0 0 0,0 0 0 0 0,-3 4 0 0 0,3-4-95 0 0,-1 0 1 0 0,1 1 0 0 0,-1-1-1 0 0,0-1 1 0 0,0 1-1 0 0,0 0 1 0 0,-1-1 0 0 0,1 1-1 0 0,-1-1 1 0 0,1 0 0 0 0,-1 0-1 0 0,0-1 1 0 0,1 1-1 0 0,-1-1 1 0 0,0 1 0 0 0,-7 0-1 0 0,10-2-54 0 0,-1 0 0 0 0,1 0 0 0 0,0-1 0 0 0,0 1 0 0 0,0 0 0 0 0,0-1 0 0 0,0 1 0 0 0,0-1 0 0 0,0 1 0 0 0,0-1 0 0 0,0 1 0 0 0,0-1 0 0 0,0 0 0 0 0,0 1 0 0 0,0-1 0 0 0,0 0 0 0 0,1 0 0 0 0,-1 1 0 0 0,0-1 0 0 0,0 0 0 0 0,1 0 0 0 0,-1 0 0 0 0,0-2 0 0 0,-1 0-226 0 0,0 0 0 0 0,1-1 0 0 0,-1 1-1 0 0,1 0 1 0 0,0-1 0 0 0,-1-5 0 0 0,1-10-1254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0.633"/>
    </inkml:context>
    <inkml:brush xml:id="br0">
      <inkml:brushProperty name="width" value="0.1" units="cm"/>
      <inkml:brushProperty name="height" value="0.1" units="cm"/>
    </inkml:brush>
  </inkml:definitions>
  <inkml:trace contextRef="#ctx0" brushRef="#br0">48 308 7154 0 0,'-40'20'7190'0'0,"32"-21"-3909"0"0,13 0-2523 0 0,50-21 1206 0 0,268-45-2 0 0,-86 20-1681 0 0,42-25-294 0 0,-261 66-608 0 0,0-1 1 0 0,0-1-1 0 0,-1 0 1 0 0,-1-2-1 0 0,1 0 1 0 0,25-21-1 0 0,-21 6-1223 0 0,-13 13 578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5.002"/>
    </inkml:context>
    <inkml:brush xml:id="br0">
      <inkml:brushProperty name="width" value="0.1" units="cm"/>
      <inkml:brushProperty name="height" value="0.1" units="cm"/>
    </inkml:brush>
  </inkml:definitions>
  <inkml:trace contextRef="#ctx0" brushRef="#br0">45 55 4817 0 0,'0'1'160'0'0,"0"-1"0"0"0,-1 1 0 0 0,1 0 0 0 0,0 0 0 0 0,-1-1 0 0 0,1 1 0 0 0,-1 0-1 0 0,1-1 1 0 0,-1 1 0 0 0,1 0 0 0 0,-1-1 0 0 0,1 1 0 0 0,-1-1 0 0 0,0 1 0 0 0,1-1 0 0 0,-1 1 0 0 0,0-1 0 0 0,1 1 0 0 0,-1-1 0 0 0,0 0 0 0 0,1 1 0 0 0,-1-1-1 0 0,0 0 1 0 0,0 0 0 0 0,0 1 0 0 0,1-1 0 0 0,-1 0 0 0 0,0 0 0 0 0,0 0 0 0 0,0 0 0 0 0,1 0 0 0 0,-1 0 0 0 0,0 0 0 0 0,0-1 0 0 0,0 1 0 0 0,1 0 0 0 0,-1 0-1 0 0,0-1 1 0 0,0 1 0 0 0,1 0 0 0 0,-1-1 0 0 0,0 1 0 0 0,1 0 0 0 0,-1-1 0 0 0,0 1 0 0 0,1-1 0 0 0,-1 0 0 0 0,0 1 0 0 0,1-1 0 0 0,-1 1 0 0 0,0-2-1 0 0,-1-2 19 0 0,0 0-1 0 0,1-1 1 0 0,-1 1-1 0 0,1 0 0 0 0,0-1 1 0 0,-1-6-1 0 0,2 10-173 0 0,0 0-1 0 0,0 1 1 0 0,0-1 0 0 0,0 0-1 0 0,0 0 1 0 0,1 0 0 0 0,-1 0-1 0 0,0 0 1 0 0,0 0 0 0 0,0 1-1 0 0,1-1 1 0 0,-1 0 0 0 0,0 0-1 0 0,1 0 1 0 0,-1 1 0 0 0,1-1-1 0 0,-1 0 1 0 0,1 1 0 0 0,-1-1-1 0 0,1 0 1 0 0,0 1 0 0 0,-1-1-1 0 0,1 0 1 0 0,0 1 0 0 0,-1-1-1 0 0,1 1 1 0 0,0 0 0 0 0,0-1-1 0 0,0 1 1 0 0,-1-1 0 0 0,1 1-1 0 0,2 0 1 0 0,-2-1 8 0 0,1 1 0 0 0,0 0 1 0 0,-1 0-1 0 0,1 0 0 0 0,0 1 1 0 0,-1-1-1 0 0,1 0 0 0 0,0 1 0 0 0,-1-1 1 0 0,1 1-1 0 0,-1-1 0 0 0,1 1 1 0 0,-1 0-1 0 0,1-1 0 0 0,2 3 0 0 0,-2-1 32 0 0,0-1 0 0 0,1 1 0 0 0,-1 0-1 0 0,-1 0 1 0 0,1 0 0 0 0,0 0-1 0 0,0 0 1 0 0,-1 0 0 0 0,1 0-1 0 0,-1 1 1 0 0,0-1 0 0 0,1 0-1 0 0,-1 1 1 0 0,0-1 0 0 0,-1 1-1 0 0,1-1 1 0 0,0 1 0 0 0,-1 0 0 0 0,1-1-1 0 0,-1 1 1 0 0,0 0 0 0 0,0-1-1 0 0,0 1 1 0 0,-1 3 0 0 0,-5-1 491 0 0,13-8-532 0 0,3 1 6 0 0,1 0 0 0 0,-1 1-1 0 0,1 0 1 0 0,-1 1-1 0 0,1 0 1 0 0,0 1 0 0 0,-1 0-1 0 0,1 0 1 0 0,-1 1-1 0 0,0 0 1 0 0,1 1-1 0 0,-1 0 1 0 0,0 1 0 0 0,-1 0-1 0 0,1 1 1 0 0,-1 0-1 0 0,1 0 1 0 0,-2 1-1 0 0,1 0 1 0 0,11 11 0 0 0,-19-16 18 0 0,1 0 0 0 0,-1 1 0 0 0,0-1 0 0 0,0 0 0 0 0,1 1 0 0 0,-1 0 0 0 0,-1-1 0 0 0,1 1 0 0 0,0-1 0 0 0,0 1 1 0 0,0 0-1 0 0,-1 0 0 0 0,1-1 0 0 0,-1 1 0 0 0,0 0 0 0 0,1 0 0 0 0,-1 0 0 0 0,0 0 0 0 0,0 0 0 0 0,0-1 1 0 0,0 1-1 0 0,-1 0 0 0 0,1 0 0 0 0,0 0 0 0 0,-1 0 0 0 0,1-1 0 0 0,-1 1 0 0 0,0 0 0 0 0,1 0 0 0 0,-1-1 0 0 0,0 1 1 0 0,0-1-1 0 0,0 1 0 0 0,0-1 0 0 0,0 1 0 0 0,-1-1 0 0 0,1 1 0 0 0,0-1 0 0 0,-1 0 0 0 0,-2 2 0 0 0,-3 1 24 0 0,-1-1-1 0 0,1 0 0 0 0,0 0 0 0 0,-1-1 0 0 0,0 0 0 0 0,1 0 0 0 0,-1-1 1 0 0,0 0-1 0 0,-13 0 0 0 0,13-1-66 0 0,0 0 1 0 0,0-1-1 0 0,0 0 1 0 0,0 0 0 0 0,0-1-1 0 0,0 0 1 0 0,0 0-1 0 0,1-1 1 0 0,-15-7-1 0 0,21 9-112 0 0,-1 0 0 0 0,1 0 0 0 0,-1-1 0 0 0,1 1 0 0 0,0 0 0 0 0,0-1 0 0 0,0 1 0 0 0,0-1 0 0 0,0 0 0 0 0,0 1 0 0 0,0-1-1 0 0,0 0 1 0 0,1 1 0 0 0,-1-1 0 0 0,1 0 0 0 0,-1 0 0 0 0,1 0 0 0 0,0 1 0 0 0,-1-1 0 0 0,1 0 0 0 0,0 0 0 0 0,0 0 0 0 0,1 0 0 0 0,-1 1 0 0 0,0-1 0 0 0,1 0 0 0 0,-1 0 0 0 0,1 0-1 0 0,-1 1 1 0 0,1-1 0 0 0,0 0 0 0 0,-1 0 0 0 0,1 1 0 0 0,0-1 0 0 0,0 1 0 0 0,1-1 0 0 0,-1 1 0 0 0,0-1 0 0 0,0 1 0 0 0,1 0 0 0 0,-1 0 0 0 0,1 0 0 0 0,2-2 0 0 0,13-8-1506 0 0,-1-1-561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5.457"/>
    </inkml:context>
    <inkml:brush xml:id="br0">
      <inkml:brushProperty name="width" value="0.1" units="cm"/>
      <inkml:brushProperty name="height" value="0.1" units="cm"/>
    </inkml:brush>
  </inkml:definitions>
  <inkml:trace contextRef="#ctx0" brushRef="#br0">41 105 6377 0 0,'-1'2'378'0'0,"1"-1"-1"0"0,-1 1 0 0 0,1-1 0 0 0,-1 1 0 0 0,0-1 1 0 0,0 1-1 0 0,0-1 0 0 0,0 1 0 0 0,0-1 0 0 0,0 0 1 0 0,0 1-1 0 0,0-1 0 0 0,0 0 0 0 0,0 0 0 0 0,-1 0 1 0 0,1 0-1 0 0,0 0 0 0 0,-1 0 0 0 0,-1 1 1 0 0,2-2-334 0 0,1 0 1 0 0,0 0 0 0 0,-1 0 0 0 0,1 0 0 0 0,-1 0 0 0 0,1 0 0 0 0,-1 0 0 0 0,1 0 0 0 0,-1 0 0 0 0,1 0 0 0 0,-1 0 0 0 0,1-1 0 0 0,0 1 0 0 0,-1 0 0 0 0,1 0 0 0 0,-1 0 0 0 0,1-1 0 0 0,0 1 0 0 0,-1 0 0 0 0,1 0 0 0 0,-1-1 0 0 0,1 1 0 0 0,0 0 0 0 0,-1-1 0 0 0,1 1 0 0 0,-1-2-30 0 0,0 1 0 0 0,0-1 0 0 0,1 1 0 0 0,-1-1 0 0 0,0 1 0 0 0,1-1 0 0 0,-1 1 0 0 0,1-1 0 0 0,0 0 1 0 0,-1-2-1 0 0,1 0 6 0 0,0-1 0 0 0,0 1 1 0 0,0 0-1 0 0,1-1 1 0 0,-1 1-1 0 0,1 0 0 0 0,0 0 1 0 0,0 0-1 0 0,1 0 1 0 0,-1 0-1 0 0,1 0 0 0 0,0 0 1 0 0,0 0-1 0 0,0 0 1 0 0,1 1-1 0 0,-1-1 0 0 0,1 1 1 0 0,0 0-1 0 0,0 0 1 0 0,0 0-1 0 0,0 0 0 0 0,0 0 1 0 0,1 1-1 0 0,-1-1 1 0 0,1 1-1 0 0,0 0 0 0 0,-1 0 1 0 0,1 0-1 0 0,0 1 0 0 0,0-1 1 0 0,1 1-1 0 0,-1 0 1 0 0,0 0-1 0 0,0 1 0 0 0,0-1 1 0 0,1 1-1 0 0,-1 0 1 0 0,0 0-1 0 0,1 0 0 0 0,-1 1 1 0 0,0-1-1 0 0,0 1 1 0 0,0 0-1 0 0,5 2 0 0 0,-3-1 32 0 0,0 0 0 0 0,0 0 0 0 0,-1 1 0 0 0,1 0 0 0 0,-1 0 0 0 0,1 1 0 0 0,-1-1 0 0 0,0 1 0 0 0,5 6 0 0 0,-8-8-3 0 0,0 1 0 0 0,0-1-1 0 0,0 1 1 0 0,-1 0 0 0 0,1-1-1 0 0,-1 1 1 0 0,0 0 0 0 0,0 0 0 0 0,0 0-1 0 0,0 0 1 0 0,-1 0 0 0 0,1 0-1 0 0,-1 0 1 0 0,0 1 0 0 0,0-1-1 0 0,0 0 1 0 0,0 0 0 0 0,0 0-1 0 0,-1 0 1 0 0,1 0 0 0 0,-2 3-1 0 0,1-1 7 0 0,0 0 0 0 0,-1 0 0 0 0,1-1 0 0 0,-1 1 0 0 0,0-1 0 0 0,0 1 0 0 0,-1-1 0 0 0,1 0 0 0 0,-1 0 0 0 0,-6 7 0 0 0,7-9-42 0 0,0 0 0 0 0,0 0-1 0 0,-1-1 1 0 0,1 1-1 0 0,-1-1 1 0 0,1 1-1 0 0,-1-1 1 0 0,0 0-1 0 0,0 0 1 0 0,0 0-1 0 0,1 0 1 0 0,-1 0 0 0 0,0-1-1 0 0,0 1 1 0 0,0-1-1 0 0,0 0 1 0 0,0 0-1 0 0,0 0 1 0 0,-5-1-1 0 0,5 0-23 0 0,0 0-1 0 0,1 0 1 0 0,-1 0-1 0 0,0-1 0 0 0,1 1 1 0 0,-1-1-1 0 0,1 1 0 0 0,0-1 1 0 0,-1 0-1 0 0,1 0 1 0 0,0 0-1 0 0,0 0 0 0 0,0-1 1 0 0,1 1-1 0 0,-1 0 1 0 0,0-1-1 0 0,1 1 0 0 0,0-1 1 0 0,-1 0-1 0 0,1 1 1 0 0,-1-6-1 0 0,0 5-179 0 0,1-1 0 0 0,0 0 1 0 0,0 0-1 0 0,0 0 0 0 0,0 0 0 0 0,0 0 0 0 0,1 0 1 0 0,0 0-1 0 0,0 0 0 0 0,0 0 0 0 0,0 0 0 0 0,1 0 1 0 0,0 0-1 0 0,-1 0 0 0 0,3-4 0 0 0,-3 7 148 0 0,0 1 0 0 0,0-1-1 0 0,1 1 1 0 0,-1 0 0 0 0,0-1 0 0 0,1 1-1 0 0,-1 0 1 0 0,0-1 0 0 0,1 1-1 0 0,-1 0 1 0 0,0-1 0 0 0,1 1 0 0 0,-1 0-1 0 0,1 0 1 0 0,-1 0 0 0 0,0-1 0 0 0,1 1-1 0 0,-1 0 1 0 0,1 0 0 0 0,-1 0-1 0 0,1 0 1 0 0,-1 0 0 0 0,1 0 0 0 0,-1 0-1 0 0,1 0 1 0 0,1-1-187 0 0,8-1-739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5.931"/>
    </inkml:context>
    <inkml:brush xml:id="br0">
      <inkml:brushProperty name="width" value="0.1" units="cm"/>
      <inkml:brushProperty name="height" value="0.1" units="cm"/>
    </inkml:brush>
  </inkml:definitions>
  <inkml:trace contextRef="#ctx0" brushRef="#br0">38 11 3377 0 0,'-13'27'6270'0'0,"13"-27"-6157"0"0,0 1-1 0 0,-1-1 1 0 0,1 1-1 0 0,0 0 1 0 0,0-1-1 0 0,0 1 1 0 0,-1-1-1 0 0,1 1 0 0 0,0-1 1 0 0,-1 1-1 0 0,1-1 1 0 0,0 1-1 0 0,-1-1 1 0 0,1 1-1 0 0,-1-1 0 0 0,1 1 1 0 0,-1-1-1 0 0,1 0 1 0 0,-1 1-1 0 0,1-1 1 0 0,-1 0-1 0 0,1 1 1 0 0,-1-1-1 0 0,1 0 0 0 0,-1 0 1 0 0,0 0-1 0 0,1 1 1 0 0,-1-1-1 0 0,1 0 1 0 0,-1 0-1 0 0,0 0 1 0 0,0 0-1 0 0,0 0-73 0 0,0-1 0 0 0,1 1 0 0 0,-1-1-1 0 0,1 1 1 0 0,-1-1 0 0 0,1 1 0 0 0,-1-1 0 0 0,1 1 0 0 0,-1-1 0 0 0,1 1-1 0 0,-1-1 1 0 0,1 0 0 0 0,0 1 0 0 0,-1-1 0 0 0,1 0 0 0 0,0 1 0 0 0,-1-1-1 0 0,1 0 1 0 0,0 1 0 0 0,0-1 0 0 0,0 0 0 0 0,0 1 0 0 0,0-1 0 0 0,0 0-1 0 0,0 0 1 0 0,0 0 0 0 0,0 0-39 0 0,1 0 1 0 0,0 0-1 0 0,0 0 1 0 0,-1 0-1 0 0,1 0 0 0 0,0 0 1 0 0,0 1-1 0 0,0-1 1 0 0,0 0-1 0 0,0 1 0 0 0,0-1 1 0 0,0 0-1 0 0,0 1 0 0 0,0-1 1 0 0,0 1-1 0 0,0 0 1 0 0,0-1-1 0 0,0 1 0 0 0,1 0 1 0 0,26-7 32 0 0,0 2-13 0 0,-17 2-18 0 0,1 1 0 0 0,19 0 0 0 0,-23 2 33 0 0,0 0 1 0 0,0 1-1 0 0,0 1 0 0 0,1-1 1 0 0,-1 1-1 0 0,11 4 1 0 0,-16-5 34 0 0,0 0 1 0 0,0 1-1 0 0,0-1 1 0 0,0 1-1 0 0,-1-1 1 0 0,1 1-1 0 0,0 0 1 0 0,-1 0-1 0 0,1 1 1 0 0,-1-1-1 0 0,0 0 1 0 0,0 1-1 0 0,0-1 1 0 0,0 1-1 0 0,0 0 0 0 0,0-1 1 0 0,-1 1-1 0 0,1 0 1 0 0,0 4-1 0 0,-1-6-24 0 0,-1 1 0 0 0,1-1 0 0 0,-1 1 0 0 0,0-1 0 0 0,0 1 0 0 0,0-1 0 0 0,0 1 0 0 0,0-1 0 0 0,0 1 0 0 0,0-1 0 0 0,0 1 0 0 0,0-1 0 0 0,-1 1 0 0 0,1-1 0 0 0,-1 1 0 0 0,1-1 0 0 0,-1 1 0 0 0,1-1 0 0 0,-1 0 0 0 0,0 0 0 0 0,0 1 0 0 0,0-1 0 0 0,0 0 0 0 0,0 0 0 0 0,0 0 0 0 0,0 0 0 0 0,0 0 0 0 0,0 0 0 0 0,0 0-1 0 0,0 0 1 0 0,-1 0 0 0 0,1 0 0 0 0,0-1 0 0 0,-1 1 0 0 0,1 0 0 0 0,-1-1 0 0 0,1 0 0 0 0,-1 1 0 0 0,1-1 0 0 0,-1 0 0 0 0,1 1 0 0 0,-3-1 0 0 0,0 0-39 0 0,0 1 0 0 0,0-1 1 0 0,-1 0-1 0 0,1 0 0 0 0,0-1 0 0 0,0 1 0 0 0,0-1 0 0 0,0 0 0 0 0,0 0 1 0 0,0 0-1 0 0,0 0 0 0 0,1-1 0 0 0,-1 1 0 0 0,0-1 0 0 0,-3-3 1 0 0,5 3-234 0 0,0 1 0 0 0,0-1 0 0 0,0 0 0 0 0,0 0 0 0 0,1 0 0 0 0,-1 0 0 0 0,1-1 0 0 0,-1 1 1 0 0,1 0-1 0 0,0-1 0 0 0,0 1 0 0 0,0-1 0 0 0,0 1 0 0 0,1-1 0 0 0,-1 1 0 0 0,1-1 0 0 0,-1 1 1 0 0,1-1-1 0 0,0 0 0 0 0,0-3 0 0 0,0-1-914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6.451"/>
    </inkml:context>
    <inkml:brush xml:id="br0">
      <inkml:brushProperty name="width" value="0.1" units="cm"/>
      <inkml:brushProperty name="height" value="0.1" units="cm"/>
    </inkml:brush>
  </inkml:definitions>
  <inkml:trace contextRef="#ctx0" brushRef="#br0">41 159 2593 0 0,'-1'0'343'0'0,"0"1"0"0"0,0-1 0 0 0,0 0 0 0 0,0 0 0 0 0,0 0 0 0 0,0 0 0 0 0,0 0 0 0 0,0 0 0 0 0,0 0 0 0 0,0 0 0 0 0,0 0 0 0 0,0 0 0 0 0,0-1 1 0 0,-1 1-1 0 0,1 0 0 0 0,1-1 0 0 0,-1 1 0 0 0,0-1 0 0 0,0 1 0 0 0,0-1 0 0 0,0 1 0 0 0,0-1 0 0 0,0-1 343 0 0,-1 1-343 0 0,0-2-54 0 0,1 1-1 0 0,-1-1 1 0 0,1 1-1 0 0,0-1 0 0 0,0 1 1 0 0,0-1-1 0 0,0 0 1 0 0,0 1-1 0 0,0-6 0 0 0,-1-5-30 0 0,1 0-1 0 0,1 0 1 0 0,2-20-1 0 0,-2 30-223 0 0,0 1 1 0 0,0-1-1 0 0,1 1 1 0 0,-1 0-1 0 0,1-1 0 0 0,0 1 1 0 0,0 0-1 0 0,0-1 1 0 0,0 1-1 0 0,0 0 0 0 0,0 0 1 0 0,0 0-1 0 0,1 0 1 0 0,-1 0-1 0 0,1 0 0 0 0,-1 0 1 0 0,4-3-1 0 0,-3 5-20 0 0,-1-1 0 0 0,1 0-1 0 0,-1 0 1 0 0,1 1 0 0 0,0-1-1 0 0,-1 1 1 0 0,1 0 0 0 0,0-1-1 0 0,0 1 1 0 0,-1 0 0 0 0,1 0-1 0 0,0 0 1 0 0,0 0 0 0 0,-1 0-1 0 0,1 0 1 0 0,0 1 0 0 0,-1-1-1 0 0,1 1 1 0 0,0-1 0 0 0,-1 1-1 0 0,1 0 1 0 0,-1-1 0 0 0,1 1-1 0 0,-1 0 1 0 0,4 2 0 0 0,2 1 22 0 0,0 1 0 0 0,-1 0 0 0 0,1 1 1 0 0,-1-1-1 0 0,0 1 0 0 0,-1 0 0 0 0,1 0 0 0 0,-1 1 1 0 0,0 0-1 0 0,-1 0 0 0 0,1 0 0 0 0,4 12 0 0 0,-8-15 16 0 0,1 0-1 0 0,-1 0 0 0 0,0 0 0 0 0,0 0 0 0 0,-1 0 0 0 0,1 0 0 0 0,-1 1 1 0 0,0-1-1 0 0,0 0 0 0 0,-1 0 0 0 0,1 1 0 0 0,-1-1 0 0 0,0 0 0 0 0,0 0 1 0 0,0 0-1 0 0,0 0 0 0 0,-1 0 0 0 0,0 0 0 0 0,0 0 0 0 0,0-1 0 0 0,0 1 1 0 0,0 0-1 0 0,-1-1 0 0 0,1 0 0 0 0,-7 6 0 0 0,7-7-29 0 0,0 0 0 0 0,0 0 0 0 0,0-1 0 0 0,0 1 0 0 0,0-1 0 0 0,0 1 0 0 0,-1-1 0 0 0,1 0 0 0 0,0 0 0 0 0,-1 0 0 0 0,1 0 0 0 0,-5 0 0 0 0,5 0-19 0 0,1-1-1 0 0,0 0 0 0 0,0 0 0 0 0,-1 0 1 0 0,1-1-1 0 0,0 1 0 0 0,0 0 1 0 0,0 0-1 0 0,-1-1 0 0 0,1 1 0 0 0,0-1 1 0 0,0 1-1 0 0,0-1 0 0 0,0 1 0 0 0,0-1 1 0 0,0 0-1 0 0,0 1 0 0 0,0-1 1 0 0,0 0-1 0 0,0 0 0 0 0,0 0 0 0 0,0 0 1 0 0,1 0-1 0 0,-1 0 0 0 0,0 0 0 0 0,1 0 1 0 0,-1 0-1 0 0,0-1 0 0 0,0 1-1 0 0,1 0 0 0 0,-1-1 0 0 0,0 1 0 0 0,1 0 0 0 0,-1 0 0 0 0,1 0 0 0 0,0 0-1 0 0,-1 0 1 0 0,1-1 0 0 0,0 1 0 0 0,0 0 0 0 0,0 0 0 0 0,0-1 0 0 0,0 1 0 0 0,0 0 0 0 0,0 0-1 0 0,0-1 1 0 0,0 1 0 0 0,0 0 0 0 0,1 0 0 0 0,-1 0 0 0 0,1-1 0 0 0,-1 1 0 0 0,1 0 0 0 0,-1 0-1 0 0,1 0 1 0 0,-1 0 0 0 0,1 0 0 0 0,0 0 0 0 0,0 0 0 0 0,-1 0 0 0 0,1 0 0 0 0,0 0 0 0 0,0 1-1 0 0,1-2 1 0 0,2 0-352 0 0,-1 1-1 0 0,1-1 1 0 0,-1 1-1 0 0,1-1 1 0 0,0 1-1 0 0,-1 0 1 0 0,1 1 0 0 0,0-1-1 0 0,0 1 1 0 0,7 0-1 0 0,-10-1 91 0 0,0 1 0 0 0,1 0 0 0 0,-1 0 0 0 0,0-1 0 0 0,1 1 0 0 0,-1 0 0 0 0,0-1 0 0 0,1 1 0 0 0,-1-1 0 0 0,0 0 0 0 0,2-1 0 0 0,0 0-576 0 0,7-4-943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9.673"/>
    </inkml:context>
    <inkml:brush xml:id="br0">
      <inkml:brushProperty name="width" value="0.1" units="cm"/>
      <inkml:brushProperty name="height" value="0.1" units="cm"/>
    </inkml:brush>
  </inkml:definitions>
  <inkml:trace contextRef="#ctx0" brushRef="#br0">221 9 2905 0 0,'-17'-5'3355'0'0,"17"5"-3271"0"0,-1-1 1 0 0,0 1-1 0 0,1-1 1 0 0,-1 1-1 0 0,0 0 1 0 0,0-1-1 0 0,1 1 0 0 0,-1 0 1 0 0,0 0-1 0 0,0-1 1 0 0,0 1-1 0 0,1 0 1 0 0,-1 0-1 0 0,0 0 1 0 0,0 0-1 0 0,0 0 0 0 0,0 0 1 0 0,1 0-1 0 0,-1 0 1 0 0,0 1-1 0 0,0-1 1 0 0,0 0-1 0 0,1 0 1 0 0,-1 1-1 0 0,0-1 0 0 0,0 1 1 0 0,1-1-1 0 0,-1 0 1 0 0,0 1-1 0 0,1-1 1 0 0,-1 1-1 0 0,1 0 1 0 0,-1-1-1 0 0,0 1 0 0 0,1-1 1 0 0,-1 1-1 0 0,1 0 1 0 0,-1-1-1 0 0,1 1 1 0 0,0 0-1 0 0,-1 0 1 0 0,1-1-1 0 0,0 2 0 0 0,-31 41 1624 0 0,23-35-1292 0 0,1 2-1 0 0,-10 17 0 0 0,1 2 133 0 0,10-19-357 0 0,1 0 0 0 0,0 0-1 0 0,-7 21 1 0 0,-45 165 643 0 0,54-184-819 0 0,0 0-1 0 0,1 1 1 0 0,1-1-1 0 0,0 0 1 0 0,0 1 0 0 0,1 0-1 0 0,1-1 1 0 0,0 1-1 0 0,1-1 1 0 0,0 0 0 0 0,4 13-1 0 0,1-4 56 0 0,0-1 1 0 0,1 0-1 0 0,1 0 0 0 0,1-1 0 0 0,19 29 0 0 0,-20-35 11 0 0,1-1 0 0 0,1 0 0 0 0,0 0-1 0 0,0-2 1 0 0,1 1 0 0 0,0-1 0 0 0,1-1 0 0 0,0 0 0 0 0,0-1 0 0 0,29 12 0 0 0,-35-17-55 0 0,1-1 1 0 0,0 0 0 0 0,-1 0-1 0 0,1-1 1 0 0,0 0 0 0 0,0 0 0 0 0,12-1-1 0 0,58-6 82 0 0,-71 5-101 0 0,13-1 4 0 0,1-2 1 0 0,0 0-1 0 0,-1-2 1 0 0,0 0-1 0 0,0-1 1 0 0,0-1-1 0 0,-1-1 1 0 0,0-1-1 0 0,-1 0 1 0 0,0-1-1 0 0,-1-1 1 0 0,0-1-1 0 0,-1-1 1 0 0,0 0-1 0 0,-1-1 1 0 0,-1 0-1 0 0,0-1 1 0 0,13-22-1 0 0,-17 23 1 0 0,3-3 12 0 0,-2-1 0 0 0,0 1 0 0 0,16-41 0 0 0,-25 54-3 0 0,0-1 1 0 0,0 1-1 0 0,-1-1 0 0 0,0 0 0 0 0,0 0 0 0 0,-1 1 0 0 0,0-1 0 0 0,1 0 0 0 0,-2 0 0 0 0,1 0 0 0 0,-1 1 0 0 0,0-1 0 0 0,0 0 1 0 0,-1 0-1 0 0,1 1 0 0 0,-1-1 0 0 0,0 1 0 0 0,-1 0 0 0 0,0 0 0 0 0,-3-6 0 0 0,-2 0 55 0 0,-1 0 1 0 0,1 1-1 0 0,-2 0 0 0 0,0 1 1 0 0,0 0-1 0 0,-14-9 0 0 0,-73-40 304 0 0,34 24-207 0 0,-47-31-52 0 0,104 61-116 0 0,0 1-1 0 0,0-1 0 0 0,-1 1 0 0 0,1 1 0 0 0,-1-1 1 0 0,0 1-1 0 0,0 1 0 0 0,1-1 0 0 0,-1 1 1 0 0,0 0-1 0 0,-14 0 0 0 0,16 2-46 0 0,0-1 1 0 0,0 1-1 0 0,0 0 1 0 0,0 1-1 0 0,0-1 1 0 0,1 1-1 0 0,-1 0 0 0 0,0 0 1 0 0,1 0-1 0 0,-1 1 1 0 0,1-1-1 0 0,0 1 1 0 0,0 0-1 0 0,0 1 0 0 0,0-1 1 0 0,-4 6-1 0 0,4-5-81 0 0,2-2-216 0 0,0 0-1 0 0,0 0 1 0 0,0 0-1 0 0,0 0 1 0 0,0 1-1 0 0,0-1 1 0 0,1 0-1 0 0,-1 1 0 0 0,1-1 1 0 0,0 1-1 0 0,-1-1 1 0 0,1 1-1 0 0,1 0 1 0 0,-1 0-1 0 0,0-1 0 0 0,1 1 1 0 0,-1 0-1 0 0,1 0 1 0 0,0 0-1 0 0,0 4 1 0 0,4 5-2031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3.468"/>
    </inkml:context>
    <inkml:brush xml:id="br0">
      <inkml:brushProperty name="width" value="0.1" units="cm"/>
      <inkml:brushProperty name="height" value="0.1" units="cm"/>
    </inkml:brush>
  </inkml:definitions>
  <inkml:trace contextRef="#ctx0" brushRef="#br0">43 99 2200 0 0,'-2'0'337'0'0,"0"0"0"0"0,1 0 0 0 0,-1-1 0 0 0,0 1 0 0 0,1-1 0 0 0,-1 0-1 0 0,1 1 1 0 0,-1-1 0 0 0,1 0 0 0 0,-1 0 0 0 0,1 0 0 0 0,0 0 0 0 0,-1 0-1 0 0,1 0 1 0 0,0 0 0 0 0,0 0 0 0 0,0 0 0 0 0,0-1 0 0 0,0 1 0 0 0,0-1-1 0 0,0 1 1 0 0,0 0 0 0 0,0-1 0 0 0,1 1 0 0 0,-1-1 0 0 0,0-3 0 0 0,-1-1 99 0 0,0 0 0 0 0,0 0 0 0 0,1-1 0 0 0,0 1 0 0 0,0-12 0 0 0,2 18-423 0 0,-1-1 0 0 0,0 0 0 0 0,0 0 0 0 0,1 0 0 0 0,-1 0 0 0 0,1 0 0 0 0,-1 0 0 0 0,1 1 0 0 0,-1-1 0 0 0,1 0 0 0 0,-1 0 0 0 0,1 1 0 0 0,0-1 0 0 0,-1 0 0 0 0,1 1 0 0 0,0-1 0 0 0,0 1 0 0 0,-1-1 0 0 0,1 1 0 0 0,0-1 0 0 0,0 1 0 0 0,0-1 0 0 0,0 1 0 0 0,0 0 0 0 0,-1-1 0 0 0,1 1 0 0 0,0 0 0 0 0,0 0 0 0 0,0 0 0 0 0,1 0 0 0 0,33-3 65 0 0,-34 3-68 0 0,8 0 57 0 0,-1 0 0 0 0,0 1 0 0 0,0 0 0 0 0,0 0 0 0 0,1 1 0 0 0,9 4 0 0 0,-15-5-3 0 0,0 0 0 0 0,0 0 0 0 0,-1 0 0 0 0,1 1 1 0 0,-1 0-1 0 0,1-1 0 0 0,-1 1 0 0 0,1 0 0 0 0,-1 0 0 0 0,0 0 0 0 0,0 0 0 0 0,0 1 0 0 0,0-1 0 0 0,-1 0 1 0 0,1 1-1 0 0,0 0 0 0 0,-1-1 0 0 0,0 1 0 0 0,0 0 0 0 0,2 5 0 0 0,-1-1 120 0 0,-1 0-1 0 0,0 0 1 0 0,-1 1-1 0 0,1-1 1 0 0,-1 0-1 0 0,-1 0 1 0 0,1 1-1 0 0,-3 11 1 0 0,2-16-144 0 0,0 0 0 0 0,0 1 0 0 0,0-1 0 0 0,0 0 0 0 0,-1 0 1 0 0,1 0-1 0 0,-1 0 0 0 0,0 0 0 0 0,1 0 0 0 0,-1 0 0 0 0,-1-1 0 0 0,1 1 0 0 0,0-1 0 0 0,-1 1 0 0 0,1-1 1 0 0,-1 0-1 0 0,0 0 0 0 0,0 0 0 0 0,0 0 0 0 0,-4 2 0 0 0,5-4-66 0 0,1 0 0 0 0,-1 0 0 0 0,0 0 0 0 0,0 0 1 0 0,0 0-1 0 0,0 0 0 0 0,0 0 0 0 0,0 0 0 0 0,1-1 0 0 0,-1 1 0 0 0,0-1 0 0 0,0 1 0 0 0,0-1 0 0 0,1 0 1 0 0,-1 0-1 0 0,0 1 0 0 0,1-1 0 0 0,-1-1 0 0 0,0 1 0 0 0,1 0 0 0 0,0 0 0 0 0,-1 0 0 0 0,1-1 1 0 0,0 1-1 0 0,-1-1 0 0 0,1 1 0 0 0,0-1 0 0 0,0 1 0 0 0,0-1 0 0 0,-1-3 0 0 0,1 2-447 0 0,-1 0 0 0 0,0 0-1 0 0,1 0 1 0 0,-1 0-1 0 0,1 0 1 0 0,0-1 0 0 0,0 1-1 0 0,0 0 1 0 0,1-1 0 0 0,-1 1-1 0 0,1-1 1 0 0,0 1 0 0 0,0-1-1 0 0,0 1 1 0 0,0-1-1 0 0,2-5 1 0 0,0 2-1987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33.998"/>
    </inkml:context>
    <inkml:brush xml:id="br0">
      <inkml:brushProperty name="width" value="0.1" units="cm"/>
      <inkml:brushProperty name="height" value="0.1" units="cm"/>
    </inkml:brush>
  </inkml:definitions>
  <inkml:trace contextRef="#ctx0" brushRef="#br0">14 128 1496 0 0,'-5'2'10187'0'0,"4"-5"-9862"0"0,0 0 1 0 0,-1 0-1 0 0,2 0 1 0 0,-1 0-1 0 0,0 0 1 0 0,1 0-1 0 0,-1-1 1 0 0,1-5 0 0 0,-1 4-94 0 0,1 2-176 0 0,-1 0 1 0 0,1 0 0 0 0,0-1 0 0 0,0 1 0 0 0,0 0 0 0 0,1 0 0 0 0,-1-1 0 0 0,1 1 0 0 0,0 0 0 0 0,0 0 0 0 0,0 0 0 0 0,0 0 0 0 0,0 0 0 0 0,3-5 0 0 0,-3 6-37 0 0,0-1-1 0 0,0 1 1 0 0,1 0 0 0 0,-1 0-1 0 0,0 0 1 0 0,1 0-1 0 0,0 0 1 0 0,-1 0-1 0 0,1 0 1 0 0,0 0-1 0 0,0 0 1 0 0,0 1-1 0 0,0-1 1 0 0,0 1 0 0 0,1-1-1 0 0,-1 1 1 0 0,0 0-1 0 0,1 0 1 0 0,-1 0-1 0 0,0 0 1 0 0,1 1-1 0 0,-1-1 1 0 0,1 1 0 0 0,-1-1-1 0 0,1 1 1 0 0,0 0-1 0 0,-1 0 1 0 0,1 0-1 0 0,-1 0 1 0 0,1 0-1 0 0,-1 1 1 0 0,1-1-1 0 0,-1 1 1 0 0,1 0 0 0 0,-1 0-1 0 0,1 0 1 0 0,3 2-1 0 0,-3-2 33 0 0,0 1-1 0 0,0 0 1 0 0,0 0-1 0 0,0 0 0 0 0,0 0 1 0 0,0 1-1 0 0,-1-1 1 0 0,1 1-1 0 0,-1 0 1 0 0,1 0-1 0 0,-1 0 1 0 0,0 0-1 0 0,0 0 0 0 0,-1 0 1 0 0,1 0-1 0 0,-1 1 1 0 0,1-1-1 0 0,-1 1 1 0 0,0-1-1 0 0,0 1 1 0 0,-1-1-1 0 0,1 1 0 0 0,-1-1 1 0 0,1 6-1 0 0,-2-4-12 0 0,1 0 0 0 0,-1 0 0 0 0,0 0 0 0 0,0 0 0 0 0,0 0 0 0 0,-1 0 0 0 0,0 0 0 0 0,0 0 0 0 0,0-1 0 0 0,0 1 0 0 0,-1-1 0 0 0,1 0 0 0 0,-1 0-1 0 0,0 1 1 0 0,-1-2 0 0 0,1 1 0 0 0,-7 5 0 0 0,9-8-40 0 0,0 0 1 0 0,0 0-1 0 0,0 0 0 0 0,0 0 0 0 0,-1-1 0 0 0,1 1 0 0 0,0-1 0 0 0,0 1 0 0 0,0-1 1 0 0,-1 1-1 0 0,1-1 0 0 0,0 1 0 0 0,-1-1 0 0 0,1 0 0 0 0,0 0 0 0 0,-1 0 0 0 0,1 0 1 0 0,0 0-1 0 0,-1 0 0 0 0,1 0 0 0 0,0 0 0 0 0,-1-1 0 0 0,-1 0 0 0 0,0 0-7 0 0,1 0 0 0 0,-1-1 0 0 0,1 1 0 0 0,0-1 0 0 0,0 0 0 0 0,0 1 0 0 0,0-1 0 0 0,0 0 0 0 0,0 0 0 0 0,0 0 0 0 0,-1-4 0 0 0,-1 1-127 0 0,1 0 1 0 0,0-1 0 0 0,0 0-1 0 0,1 0 1 0 0,-1 0-1 0 0,1 0 1 0 0,1 0-1 0 0,-1 0 1 0 0,0-10 0 0 0,1 9-218 0 0,1 6 114 0 0,0 1 0 0 0,0-1 0 0 0,0 0 1 0 0,-1 0-1 0 0,1 0 0 0 0,0 0 0 0 0,0 0 1 0 0,0 0-1 0 0,1 0 0 0 0,-1 0 0 0 0,0 1 0 0 0,0-1 1 0 0,0 0-1 0 0,1 0 0 0 0,-1 0 0 0 0,0 0 1 0 0,1 0-1 0 0,-1 1 0 0 0,1-1 0 0 0,0-1 0 0 0,5 1-1614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41.481"/>
    </inkml:context>
    <inkml:brush xml:id="br0">
      <inkml:brushProperty name="width" value="0.1" units="cm"/>
      <inkml:brushProperty name="height" value="0.1" units="cm"/>
    </inkml:brush>
  </inkml:definitions>
  <inkml:trace contextRef="#ctx0" brushRef="#br0">273 27 1640 0 0,'-1'-2'305'0'0,"-1"0"0"0"0,0 0-1 0 0,0 0 1 0 0,0 0 0 0 0,0 0-1 0 0,0 0 1 0 0,0 1 0 0 0,-1-1-1 0 0,1 1 1 0 0,0 0 0 0 0,-1-1-1 0 0,1 1 1 0 0,-1 0 0 0 0,0 0-1 0 0,1 1 1 0 0,-1-1 0 0 0,0 0 0 0 0,0 1-1 0 0,1 0 1 0 0,-1 0 0 0 0,0 0-1 0 0,0 0 1 0 0,-3 0 0 0 0,2 0-102 0 0,-1 0 1 0 0,1 1 0 0 0,-1 0-1 0 0,1-1 1 0 0,-1 1 0 0 0,1 1-1 0 0,-1-1 1 0 0,1 1 0 0 0,0 0-1 0 0,0 0 1 0 0,0 0 0 0 0,0 0-1 0 0,-7 6 1 0 0,-8 9 300 0 0,14-12-362 0 0,-1 0 0 0 0,1 0 0 0 0,0 0 0 0 0,1 1-1 0 0,-1-1 1 0 0,1 1 0 0 0,-6 11 0 0 0,0 5 187 0 0,0 1 0 0 0,1 0 0 0 0,2 0 0 0 0,-8 40 1 0 0,2 0 96 0 0,8-38-289 0 0,0 0 1 0 0,2 0-1 0 0,-1 26 1 0 0,8 54 242 0 0,-2-88-291 0 0,0-1 1 0 0,1 0 0 0 0,1 0-1 0 0,7 21 1 0 0,-4-21-5 0 0,-2-2 11 0 0,0 0-1 0 0,1 0 0 0 0,1-1 0 0 0,0 0 0 0 0,1 0 0 0 0,0-1 1 0 0,12 14-1 0 0,-9-14-9 0 0,1 0 0 0 0,0-1 0 0 0,1 0 0 0 0,0 0 0 0 0,1-2 0 0 0,0 1 0 0 0,17 7 0 0 0,-25-15-69 0 0,0 1 1 0 0,0-1-1 0 0,0 0 0 0 0,1-1 0 0 0,-1 0 0 0 0,0 0 0 0 0,1 0 0 0 0,-1 0 1 0 0,1-1-1 0 0,-1 0 0 0 0,1-1 0 0 0,0 1 0 0 0,-1-1 0 0 0,0-1 0 0 0,1 1 1 0 0,-1-1-1 0 0,0 0 0 0 0,0 0 0 0 0,0-1 0 0 0,0 0 0 0 0,7-4 0 0 0,0-3 13 0 0,0 1 0 0 0,0-2-1 0 0,-1 1 1 0 0,-1-2 0 0 0,0 1 0 0 0,0-2-1 0 0,-1 1 1 0 0,-1-2 0 0 0,0 1 0 0 0,8-18-1 0 0,-6 10-12 0 0,-2-1 0 0 0,0 0 1 0 0,-1 0-1 0 0,-2-1 0 0 0,0 0 0 0 0,3-31 0 0 0,-8 43-6 0 0,0 1-1 0 0,-1-1 1 0 0,0 0 0 0 0,-1 0-1 0 0,0 1 1 0 0,-1-1-1 0 0,0 1 1 0 0,-1-1 0 0 0,0 1-1 0 0,-7-17 1 0 0,2 11 8 0 0,-2 0 0 0 0,1 0 0 0 0,-2 1 0 0 0,0 0 0 0 0,-18-18 0 0 0,6 8-55 0 0,-2 1-1 0 0,-1 1 1 0 0,0 2 0 0 0,-2 0 0 0 0,-49-27-1 0 0,52 35-901 0 0,-37-14-1 0 0,45 23-287 0 0,-7-4-294 0 0,23 2 665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48.257"/>
    </inkml:context>
    <inkml:brush xml:id="br0">
      <inkml:brushProperty name="width" value="0.1" units="cm"/>
      <inkml:brushProperty name="height" value="0.1" units="cm"/>
    </inkml:brush>
  </inkml:definitions>
  <inkml:trace contextRef="#ctx0" brushRef="#br0">15 3139 2304 0 0,'-7'9'2235'0'0,"6"-8"-1858"0"0,0 0 0 0 0,1 0 1 0 0,-1 0-1 0 0,0 0 0 0 0,1 0 0 0 0,-1 0 1 0 0,1 0-1 0 0,-1 0 0 0 0,1 0 0 0 0,-1 1 1 0 0,1-1-1 0 0,0 0 0 0 0,-1 2 0 0 0,2-3-252 0 0,0 1 0 0 0,-1 0 0 0 0,1 0-1 0 0,0-1 1 0 0,0 1 0 0 0,0 0 0 0 0,-1-1-1 0 0,1 1 1 0 0,0-1 0 0 0,0 1-1 0 0,0-1 1 0 0,0 1 0 0 0,0-1 0 0 0,0 0-1 0 0,0 1 1 0 0,0-1 0 0 0,0 0 0 0 0,0 0-1 0 0,0 0 1 0 0,0 0 0 0 0,0 0 0 0 0,2 0-1 0 0,22 5 666 0 0,-18-4-663 0 0,-1 1 1 0 0,1-1-1 0 0,0 0 1 0 0,0 0-1 0 0,-1-1 1 0 0,1 0 0 0 0,0-1-1 0 0,0 1 1 0 0,0-1-1 0 0,11-3 1 0 0,-11 1-35 0 0,1-1-1 0 0,-1 1 1 0 0,0-2 0 0 0,0 1 0 0 0,-1-1-1 0 0,1 0 1 0 0,-1 0 0 0 0,0-1 0 0 0,7-7-1 0 0,6-11 204 0 0,19-30 0 0 0,-18 25-143 0 0,20-29 79 0 0,-3-1-1 0 0,52-117 1 0 0,-30 45-155 0 0,32-81-33 0 0,-78 176-44 0 0,2 0 0 0 0,1 1 0 0 0,2 1-1 0 0,37-53 1 0 0,3 5-24 0 0,-38 51 38 0 0,36-41 0 0 0,-53 68-11 0 0,0 0 0 0 0,0 0 0 0 0,1 1 0 0 0,-1 0 0 0 0,1 0 0 0 0,0 0 0 0 0,0 0 0 0 0,0 0 0 0 0,1 1 0 0 0,-1 0 0 0 0,0 0 0 0 0,1 0 0 0 0,0 0 0 0 0,-1 1 0 0 0,1-1 0 0 0,0 1 0 0 0,0 1 0 0 0,0-1 0 0 0,-1 1 0 0 0,8 0 0 0 0,-6 1 0 0 0,0 0 0 0 0,1 1-1 0 0,-1 0 1 0 0,0 0 0 0 0,0 1 0 0 0,-1 0 0 0 0,1 0 0 0 0,0 0 0 0 0,-1 1 0 0 0,0 0 0 0 0,0 0 0 0 0,0 0 0 0 0,0 0 0 0 0,-1 1-1 0 0,0 0 1 0 0,0 0 0 0 0,6 9 0 0 0,-1 0 18 0 0,0 1-1 0 0,-1 1 1 0 0,0 0 0 0 0,-2 0-1 0 0,8 24 1 0 0,0 32 29 0 0,-6-25-30 0 0,-1-16-10 0 0,8 35 81 0 0,10 119 0 0 0,-19-74 187 0 0,26 152-1 0 0,-26-240-231 0 0,2-1 0 0 0,0-1-1 0 0,20 37 1 0 0,-23-48-39 0 0,-3-6-4 0 0,1 0 1 0 0,0 0 0 0 0,-1 0-1 0 0,1 0 1 0 0,1-1-1 0 0,-1 1 1 0 0,1-1 0 0 0,-1 0-1 0 0,1 0 1 0 0,0 0 0 0 0,0-1-1 0 0,0 1 1 0 0,0-1-1 0 0,1 0 1 0 0,-1 0 0 0 0,1-1-1 0 0,-1 1 1 0 0,1-1 0 0 0,-1 0-1 0 0,1 0 1 0 0,0 0-1 0 0,0-1 1 0 0,7 0 0 0 0,5 0 11 0 0,-1-1 0 0 0,0-1 1 0 0,0 0-1 0 0,0-1 0 0 0,24-8 0 0 0,-25 5-6 0 0,0 0 0 0 0,-1 0-1 0 0,-1-1 1 0 0,1-1 0 0 0,22-17-1 0 0,-6 0 14 0 0,31-31 0 0 0,-53 47-15 0 0,0 0-1 0 0,-1-1 0 0 0,0 1 0 0 0,-1-1 0 0 0,0-1 1 0 0,-1 1-1 0 0,0-1 0 0 0,0 0 0 0 0,-1 0 0 0 0,0 0 0 0 0,-1-1 1 0 0,-1 1-1 0 0,3-24 0 0 0,10-78 10 0 0,-7 45-11 0 0,-4 42 0 0 0,1-38 1 0 0,-4 26 1 0 0,-1 7-5 0 0,0 0 1 0 0,-8-50 0 0 0,5 57 5 0 0,-2-30 0 0 0,-1-15 2 0 0,6 63-9 0 0,0 0 0 0 0,0 0 0 0 0,0 0 0 0 0,1 0 0 0 0,0 0 0 0 0,2-7 0 0 0,2-13-1 0 0,1-29-5 0 0,-4 25-2 0 0,1 0-1 0 0,2-1 1 0 0,1 1 0 0 0,2 1 0 0 0,11-30 0 0 0,-14 44 7 0 0,0 0-1 0 0,5-27 1 0 0,-8 28 0 0 0,1 0 0 0 0,1 0 0 0 0,11-25 0 0 0,4-10-8 0 0,-16 38 6 0 0,1 0 0 0 0,1 0 0 0 0,7-13 0 0 0,-4 9-8 0 0,-1 0 0 0 0,8-21-1 0 0,-9 21 9 0 0,0 0-1 0 0,13-23 0 0 0,15-25 36 0 0,-28 49-35 0 0,1 0 1 0 0,0 1-1 0 0,1 0 0 0 0,0 1 0 0 0,18-21 1 0 0,-19 27 2 0 0,0 0 0 0 0,1 0 0 0 0,-1 1 1 0 0,1 1-1 0 0,0-1 0 0 0,0 1 0 0 0,0 1 1 0 0,1-1-1 0 0,0 1 0 0 0,-1 1 0 0 0,1 0 0 0 0,13-2 1 0 0,-19 4 0 0 0,0 1 0 0 0,-1-1 0 0 0,1 1 0 0 0,-1-1 0 0 0,1 1 0 0 0,-1 0 0 0 0,1 0 0 0 0,-1 0 0 0 0,0 1 0 0 0,1-1 0 0 0,-1 1 0 0 0,0-1 0 0 0,3 3 0 0 0,29 25 12 0 0,-28-21-8 0 0,0 0-1 0 0,-1 0 1 0 0,1 0 0 0 0,-2 0-1 0 0,1 1 1 0 0,-1 0-1 0 0,0 0 1 0 0,-1 0-1 0 0,0 0 1 0 0,2 11-1 0 0,2 18 40 0 0,4 44 0 0 0,-7 86 111 0 0,-5-121-82 0 0,1-1 1 0 0,12 79-1 0 0,18 51 43 0 0,-19-92-100 0 0,-5-40-20 0 0,1 0 0 0 0,19 62 0 0 0,-3-18 11 0 0,-10-36-6 0 0,-6-10 5 0 0,-6-32-7 0 0,1 0 0 0 0,0 0 0 0 0,4 10 1 0 0,43 132 9 0 0,-45-140-10 0 0,0-1-1 0 0,0 0 1 0 0,2 0-1 0 0,-1 0 1 0 0,1 0-1 0 0,1-1 0 0 0,0 0 1 0 0,0 0-1 0 0,15 14 1 0 0,-11-12-1 0 0,-8-8-1 0 0,1 0 0 0 0,-1 0 0 0 0,1 0 1 0 0,0-1-1 0 0,1 1 0 0 0,-1-1 0 0 0,0 0 0 0 0,1 0 1 0 0,0 0-1 0 0,0-1 0 0 0,0 1 0 0 0,0-1 0 0 0,0 0 1 0 0,7 1-1 0 0,-8-3 0 0 0,33 5-2 0 0,48-2 0 0 0,-73-3 7 0 0,-1-1 1 0 0,1-1 0 0 0,0 0-1 0 0,0 0 1 0 0,-1-1 0 0 0,0 0-1 0 0,1-1 1 0 0,10-6 0 0 0,-17 6-6 0 0,0 0 0 0 0,0 0 0 0 0,0 0 0 0 0,-1-1 0 0 0,0 1 0 0 0,0-1 0 0 0,7-10 0 0 0,-4 5-5 0 0,0-2 8 0 0,-1 0 1 0 0,0 0-1 0 0,-1-1 1 0 0,0 1-1 0 0,-1-1 1 0 0,0-1-1 0 0,3-22 1 0 0,6-107 7 0 0,-5 45 5 0 0,-2 24-2 0 0,-2-52 17 0 0,-5 85-20 0 0,7-56-1 0 0,-3 77 3 0 0,4-22 0 0 0,4 5-18 0 0,21-58-24 0 0,-29 86 31 0 0,10-24 0 0 0,2 0 0 0 0,19-33 0 0 0,-27 57 0 0 0,0 0-1 0 0,1 1 0 0 0,0 0 1 0 0,0 0-1 0 0,1 1 1 0 0,0 0-1 0 0,0 1 0 0 0,20-11 1 0 0,-26 16 1 0 0,-1 0 0 0 0,1-1 0 0 0,0 1 1 0 0,0 0-1 0 0,0 0 0 0 0,0 0 0 0 0,0 1 0 0 0,0-1 1 0 0,0 1-1 0 0,0-1 0 0 0,0 1 0 0 0,4 1 1 0 0,-5-1-1 0 0,0 1 1 0 0,0-1 0 0 0,0 1 0 0 0,0 0 0 0 0,0 0-1 0 0,0 0 1 0 0,0 1 0 0 0,-1-1 0 0 0,1 0 0 0 0,0 1-1 0 0,-1-1 1 0 0,1 1 0 0 0,-1-1 0 0 0,1 1 0 0 0,-1 0-1 0 0,0-1 1 0 0,3 5 0 0 0,14 19 28 0 0,7 14-15 0 0,-12-11-16 0 0,10 37-1 0 0,-19-54 5 0 0,-3-6 2 0 0,0 1-1 0 0,0 0 1 0 0,0 0-1 0 0,-1 10 1 0 0,2 10 12 0 0,17 99 30 0 0,-9-30 36 0 0,-3 7 61 0 0,-6-75-103 0 0,0 1 1 0 0,10 46 0 0 0,19 105 89 0 0,-29-173-127 0 0,0 4-3 0 0,1 0 0 0 0,0-1 1 0 0,1 1-1 0 0,0-1 0 0 0,0 1 1 0 0,1-1-1 0 0,0 0 0 0 0,1 0 1 0 0,0-1-1 0 0,0 0 0 0 0,1 1 1 0 0,0-2-1 0 0,14 15 0 0 0,-14-16-1 0 0,0-1-1 0 0,0 0 0 0 0,1 0 0 0 0,-1-1 1 0 0,1 0-1 0 0,0 0 0 0 0,0 0 0 0 0,15 4 1 0 0,-14-5-2 0 0,1-1 0 0 0,-1-1 0 0 0,0 0 0 0 0,1 0 0 0 0,-1-1 0 0 0,0 0 0 0 0,1 0 0 0 0,-1-1 0 0 0,1 0 0 0 0,-1 0 0 0 0,0-1 0 0 0,9-3 0 0 0,-11 3 3 0 0,-1 0 0 0 0,0 0 0 0 0,0 0-1 0 0,0-1 1 0 0,0 0 0 0 0,-1 0 0 0 0,1 0 0 0 0,-1-1-1 0 0,0 1 1 0 0,0-1 0 0 0,0 0 0 0 0,0 0-1 0 0,-1-1 1 0 0,0 1 0 0 0,1-1 0 0 0,-2 0-1 0 0,1 1 1 0 0,3-11 0 0 0,-2 6 0 0 0,0 0 1 0 0,1 0-1 0 0,0 0 1 0 0,9-12-1 0 0,-2 3-1 0 0,49-82-6 0 0,-35 34 9 0 0,-18 49 0 0 0,-1-1 0 0 0,0-1 0 0 0,-2 1 0 0 0,0-1 0 0 0,3-21 0 0 0,4-98 6 0 0,-7 62-5 0 0,-2 2 14 0 0,-9-102 0 0 0,-1 12-6 0 0,7 62-4 0 0,6-293 0 0 0,15 200-17 0 0,-8 102 18 0 0,27-164-20 0 0,-38 239 10 0 0,50-266 11 0 0,-44 253-11 0 0,2 1 1 0 0,0 0 0 0 0,2 1 0 0 0,1 0 0 0 0,2 0 0 0 0,0 2 0 0 0,21-27 0 0 0,-31 48 0 0 0,0 0-1 0 0,0 0 1 0 0,1 0 0 0 0,0 1-1 0 0,0 0 1 0 0,0 0 0 0 0,1 1-1 0 0,-1 0 1 0 0,1 0 0 0 0,0 0-1 0 0,1 1 1 0 0,-1 0 0 0 0,0 1-1 0 0,1-1 1 0 0,-1 1 0 0 0,1 1-1 0 0,14-2 1 0 0,-7 2 5 0 0,-1 2 1 0 0,1 0-1 0 0,-1 0 0 0 0,0 1 0 0 0,1 1 1 0 0,-1 0-1 0 0,0 1 0 0 0,24 11 0 0 0,183 89 10 0 0,-191-87-5 0 0,-1 2-1 0 0,-1 0 1 0 0,-1 2-1 0 0,-1 1 1 0 0,28 30-1 0 0,-44-40-4 0 0,1 2-1 0 0,-1-1 1 0 0,-1 2-1 0 0,-1-1 1 0 0,0 1-1 0 0,-1 0 1 0 0,0 1-1 0 0,7 26 1 0 0,-2 9 45 0 0,8 75 1 0 0,-18-112-39 0 0,7 187 215 0 0,-8-122-94 0 0,-11 198 367 0 0,-1-43-201 0 0,4 11-17 0 0,-9-12-94 0 0,12-91-100 0 0,-4-18-21 0 0,0-24-27 0 0,-1 128 30 0 0,5-192-57 0 0,3-29-11 0 0,1-1 1 0 0,-1 0 0 0 0,1 1-1 0 0,0-1 1 0 0,0 0 0 0 0,1 0 0 0 0,1 9-1 0 0,13 69 23 0 0,-1-4-4 0 0,-7-34-15 0 0,-6-36-6 0 0,1-1 1 0 0,-1 1-1 0 0,1-1 0 0 0,1 0 0 0 0,0 1 0 0 0,6 12 1 0 0,0-4-7 0 0,-4-8 6 0 0,0 0 1 0 0,1-1-1 0 0,7 11 1 0 0,-10-17-5 0 0,-1 0 1 0 0,1-1-1 0 0,0 1 0 0 0,0 0 1 0 0,0-1-1 0 0,0 0 0 0 0,1 0 1 0 0,-1 0-1 0 0,0 0 0 0 0,1 0 1 0 0,0-1-1 0 0,-1 0 1 0 0,5 2-1 0 0,-3-3-2 0 0,0 1 1 0 0,1-1-1 0 0,-1 0 0 0 0,0 0 0 0 0,1 0 1 0 0,-1-1-1 0 0,0 0 0 0 0,1 0 1 0 0,-1 0-1 0 0,0-1 0 0 0,0 1 1 0 0,0-1-1 0 0,0-1 0 0 0,0 1 1 0 0,-1-1-1 0 0,1 1 0 0 0,5-6 1 0 0,10-6-12 0 0,-1-2 0 0 0,24-26 0 0 0,-34 33 11 0 0,179-201-11 0 0,-149 155 20 0 0,36-64 1 0 0,-37 57-33 0 0,-17 23-16 0 0,31-77-1 0 0,-29 60 8 0 0,-3 5 5 0 0,-12 26 22 0 0,19-34-1 0 0,-19 43 12 0 0,-1 0-1 0 0,6-21 1 0 0,-9 23-5 0 0,1 0 0 0 0,1 1 0 0 0,0-1 0 0 0,10-14-1 0 0,-14 25 4 0 0,0 0 0 0 0,1 1 0 0 0,-1-1 0 0 0,1 1 0 0 0,0 0 0 0 0,-1 0 0 0 0,1 0 0 0 0,5-2 0 0 0,15-13-10 0 0,-16 10 5 0 0,1 1-1 0 0,0 0 1 0 0,12-7 0 0 0,7-4 4 0 0,-23 15 2 0 0,-1 0 0 0 0,1 0 1 0 0,0 1-1 0 0,0-1 1 0 0,0 1-1 0 0,0 0 0 0 0,1 0 1 0 0,-1 0-1 0 0,0 0 0 0 0,0 1 1 0 0,1 0-1 0 0,-1 0 1 0 0,0 0-1 0 0,0 0 0 0 0,1 1 1 0 0,-1-1-1 0 0,0 1 0 0 0,0 0 1 0 0,7 3-1 0 0,-4-1-1 0 0,1 0 1 0 0,-1 0-1 0 0,1 1 0 0 0,-1 0 0 0 0,0 0 0 0 0,-1 1 0 0 0,1 0 1 0 0,-1 0-1 0 0,8 8 0 0 0,-6-1 7 0 0,0 0 0 0 0,-1 0-1 0 0,0 1 1 0 0,-1 0 0 0 0,-1 0 0 0 0,0 1 0 0 0,-1 0-1 0 0,3 15 1 0 0,5 10 3 0 0,60 255 360 0 0,-60-225-277 0 0,26 131 175 0 0,-26-150-166 0 0,35 91-1 0 0,-37-118-85 0 0,1-1 0 0 0,1 0 1 0 0,0-1-1 0 0,2-1 0 0 0,1 0 0 0 0,0 0 1 0 0,2-2-1 0 0,18 18 0 0 0,-28-31-22 0 0,-1 0-1 0 0,1 0 1 0 0,0-1 0 0 0,1 0-1 0 0,-1 0 1 0 0,0-1 0 0 0,1 1-1 0 0,0-2 1 0 0,0 1-1 0 0,0-1 1 0 0,0-1 0 0 0,0 1-1 0 0,0-1 1 0 0,1-1 0 0 0,-1 0-1 0 0,0 0 1 0 0,0 0 0 0 0,10-3-1 0 0,-16 3-173 0 0,0 0-1 0 0,0-1 1 0 0,-1 0-1 0 0,1 1 1 0 0,0-1-1 0 0,-1 0 1 0 0,1 0-1 0 0,-1 1 1 0 0,1-1-1 0 0,-1-1 1 0 0,0 1-1 0 0,1 0 0 0 0,-1 0 1 0 0,2-2-1 0 0,-3 2-30 0 0,0 0 0 0 0,1 0 0 0 0,-1 0 0 0 0,0 1 0 0 0,0-1 1 0 0,0 0-1 0 0,0 0 0 0 0,0 0 0 0 0,0 0 0 0 0,0 0 0 0 0,0 0 0 0 0,0 0 0 0 0,0 0 0 0 0,-1 0 0 0 0,1 1 0 0 0,0-1 0 0 0,-1 0 0 0 0,1 0 0 0 0,0 0 0 0 0,-1 0 0 0 0,1 1 0 0 0,-1-1 0 0 0,1 0 0 0 0,-1 0 0 0 0,0 1 0 0 0,1-1 0 0 0,-1 0 0 0 0,0 1 0 0 0,-1-2 0 0 0,-11-10-1791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49.318"/>
    </inkml:context>
    <inkml:brush xml:id="br0">
      <inkml:brushProperty name="width" value="0.1" units="cm"/>
      <inkml:brushProperty name="height" value="0.1" units="cm"/>
    </inkml:brush>
  </inkml:definitions>
  <inkml:trace contextRef="#ctx0" brushRef="#br0">1381 122 2737 0 0,'-22'-4'2105'0'0,"-1"0"0"0"0,-34 0 0 0 0,-96 12 785 0 0,76-1-2149 0 0,-207 14 1086 0 0,251-17-1681 0 0,1 2 0 0 0,0 1 1 0 0,0 1-1 0 0,1 1 0 0 0,0 2 0 0 0,-43 21 1 0 0,36-11-35 0 0,1 1 1 0 0,1 2 0 0 0,0 2 0 0 0,-42 40 0 0 0,49-40-59 0 0,2 2-1 0 0,0 1 1 0 0,2 1-1 0 0,1 1 1 0 0,2 1 0 0 0,1 1-1 0 0,2 1 1 0 0,1 1-1 0 0,1 1 1 0 0,-15 48 0 0 0,28-71-25 0 0,1 1 1 0 0,0 0 0 0 0,1 0-1 0 0,1 1 1 0 0,0 27 0 0 0,2-32-10 0 0,0-1-1 0 0,0 0 1 0 0,1 1 0 0 0,0-1 0 0 0,0 0 0 0 0,1 0-1 0 0,0 0 1 0 0,1 0 0 0 0,0-1 0 0 0,7 11 0 0 0,5 3 45 0 0,1-1 0 0 0,0-1 1 0 0,2 0-1 0 0,23 18 0 0 0,92 64 295 0 0,-93-74-182 0 0,1-1-1 0 0,73 33 0 0 0,-89-48-101 0 0,1-2-1 0 0,0-1 1 0 0,0-1-1 0 0,1-1 1 0 0,0-2-1 0 0,32 3 1 0 0,13-6 72 0 0,0-4 1 0 0,0-3 0 0 0,0-3-1 0 0,-1-3 1 0 0,114-32 0 0 0,-145 30-94 0 0,0-1 0 0 0,-1-2 0 0 0,0-2 1 0 0,-2-1-1 0 0,0-2 0 0 0,-1-2 0 0 0,41-33 0 0 0,-56 37-27 0 0,-1-1 0 0 0,-1-1 1 0 0,-1-1-1 0 0,0-1 0 0 0,-2-1 0 0 0,-1 0 0 0 0,-1-1 0 0 0,-1 0 0 0 0,11-29 0 0 0,-17 34 24 0 0,-1-1 0 0 0,-1 0 0 0 0,-1 0 0 0 0,0-1-1 0 0,-2 0 1 0 0,-1 1 0 0 0,0-1 0 0 0,-1 0 0 0 0,-2 0 0 0 0,0 0-1 0 0,-2 0 1 0 0,-7-32 0 0 0,3 29 45 0 0,-1 0 0 0 0,-2 1 0 0 0,0 1-1 0 0,-2 0 1 0 0,0 0 0 0 0,-24-30 0 0 0,11 19 30 0 0,-2 2 1 0 0,-1 1 0 0 0,-41-34-1 0 0,30 34-46 0 0,-2 1 0 0 0,-48-25 0 0 0,66 42-66 0 0,-2 0-7 0 0,1 0 0 0 0,-2 2 0 0 0,1 2 1 0 0,-2 0-1 0 0,1 1 0 0 0,-28-4 0 0 0,-2 4-8 0 0,-106-4 0 0 0,98 12 1 0 0,0 2 0 0 0,0 3-1 0 0,-122 26 1 0 0,146-20-619 0 0,-1 3 1 0 0,-41 19-1 0 0,55-17-1542 0 0,26-15 2023 0 0,0 0 0 0 0,0-1 0 0 0,0 1-1 0 0,0 0 1 0 0,0 0 0 0 0,0 0 0 0 0,1 1-1 0 0,-1-1 1 0 0,0 0 0 0 0,0 0 0 0 0,1 0-1 0 0,-1 1 1 0 0,1-1 0 0 0,-1 0 0 0 0,1 0-1 0 0,0 1 1 0 0,-1-1 0 0 0,1 3 0 0 0,0 6-1657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0.979"/>
    </inkml:context>
    <inkml:brush xml:id="br0">
      <inkml:brushProperty name="width" value="0.1" units="cm"/>
      <inkml:brushProperty name="height" value="0.1" units="cm"/>
    </inkml:brush>
  </inkml:definitions>
  <inkml:trace contextRef="#ctx0" brushRef="#br0">117 0 8170 0 0,'-36'2'4741'0'0,"30"-1"-4287"0"0,-1 0-1 0 0,0 0 1 0 0,1 1 0 0 0,-1 0-1 0 0,1 0 1 0 0,0 0 0 0 0,0 1-1 0 0,0 0 1 0 0,-11 7 0 0 0,17-10-403 0 0,-1 0-1 0 0,1 0 1 0 0,0 0 0 0 0,-1 0 0 0 0,1 1 0 0 0,0-1 0 0 0,-1 0-1 0 0,1 0 1 0 0,0 0 0 0 0,0 1 0 0 0,-1-1 0 0 0,1 0 0 0 0,0 0 0 0 0,0 1-1 0 0,-1-1 1 0 0,1 0 0 0 0,0 0 0 0 0,0 1 0 0 0,0-1 0 0 0,-1 0-1 0 0,1 1 1 0 0,0-1 0 0 0,0 0 0 0 0,0 1 0 0 0,0-1 0 0 0,0 0 0 0 0,0 1-1 0 0,0-1 1 0 0,0 0 0 0 0,0 1 0 0 0,0-1 0 0 0,0 0 0 0 0,0 1-1 0 0,0-1 1 0 0,0 0 0 0 0,0 1 0 0 0,0-1 0 0 0,0 0 0 0 0,0 1-1 0 0,1-1 1 0 0,-1 0 0 0 0,0 1 0 0 0,0-1 0 0 0,0 0 0 0 0,0 1 0 0 0,1-1-1 0 0,-1 0 1 0 0,0 0 0 0 0,1 1 0 0 0,18 7 524 0 0,-12-6-388 0 0,34 12 264 0 0,0-2-1 0 0,50 7 0 0 0,91 5-17 0 0,-108-15-287 0 0,-1 0-24 0 0,1-2 103 0 0,0 4 0 0 0,105 30-1 0 0,-174-40-192 0 0,0 1-1 0 0,0-1 0 0 0,-1 1 1 0 0,1 0-1 0 0,0 1 0 0 0,-1-1 1 0 0,1 1-1 0 0,-1 0 0 0 0,0 0 1 0 0,0 0-1 0 0,0 0 0 0 0,0 1 1 0 0,-1 0-1 0 0,0 0 0 0 0,1 0 1 0 0,-1 0-1 0 0,0 0 0 0 0,-1 0 1 0 0,1 1-1 0 0,-1 0 1 0 0,0-1-1 0 0,0 1 0 0 0,-1 0 1 0 0,1 0-1 0 0,-1 0 0 0 0,0 0 1 0 0,1 9-1 0 0,-1 2 57 0 0,0 0 1 0 0,0 0-1 0 0,-2 0 1 0 0,0 0-1 0 0,-1 0 1 0 0,0 0-1 0 0,-9 29 1 0 0,5-26-31 0 0,0 0 0 0 0,-2 0 0 0 0,0-1 0 0 0,-1 0 0 0 0,-23 32 0 0 0,20-36-48 0 0,-1 0 0 0 0,0-1 0 0 0,-1-1 0 0 0,-19 13 0 0 0,30-23-17 0 0,-4 3-37 0 0,0 0 0 0 0,-1-1 1 0 0,1 0-1 0 0,-11 3 1 0 0,-20 11-653 0 0,17-6-63 0 0,-18 12-2741 0 0,20-4-2767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4.185"/>
    </inkml:context>
    <inkml:brush xml:id="br0">
      <inkml:brushProperty name="width" value="0.1" units="cm"/>
      <inkml:brushProperty name="height" value="0.1" units="cm"/>
    </inkml:brush>
  </inkml:definitions>
  <inkml:trace contextRef="#ctx0" brushRef="#br0">25 51 2449 0 0,'-6'-6'3025'0'0,"6"5"-2592"0"0,-1 0-1 0 0,0 0 0 0 0,1 0 1 0 0,-1 0-1 0 0,1-1 0 0 0,0 1 0 0 0,-1 0 1 0 0,1 0-1 0 0,0 0 0 0 0,0 0 0 0 0,0 0 1 0 0,0-1-1 0 0,0 1 0 0 0,0-1 1 0 0,-15-23 1686 0 0,16 25-2151 0 0,-1-1 1 0 0,0 1-1 0 0,0 0 1 0 0,1 0-1 0 0,-1 0 1 0 0,0 0-1 0 0,1 0 1 0 0,-1 0-1 0 0,0 0 1 0 0,1 0 0 0 0,-1 0-1 0 0,0 0 1 0 0,1 0-1 0 0,-1 0 1 0 0,0 0-1 0 0,1 0 1 0 0,-1 0-1 0 0,0 0 1 0 0,0 0-1 0 0,1 0 1 0 0,-1 0-1 0 0,0 0 1 0 0,1 1 0 0 0,-1-1-1 0 0,0 0 1 0 0,0 0-1 0 0,1 0 1 0 0,-1 0-1 0 0,0 1 1 0 0,0-1-1 0 0,1 0 1 0 0,5 9-764 0 0,3 0 89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4.528"/>
    </inkml:context>
    <inkml:brush xml:id="br0">
      <inkml:brushProperty name="width" value="0.1" units="cm"/>
      <inkml:brushProperty name="height" value="0.1" units="cm"/>
    </inkml:brush>
  </inkml:definitions>
  <inkml:trace contextRef="#ctx0" brushRef="#br0">1 1 5065 0 0,'2'43'7997'0'0,"1"3"-6248"0"0,-1-5-1312 0 0,3 0 1 0 0,2-1-1 0 0,15 57 0 0 0,-19-87-385 0 0,30 100 300 0 0,6 29-1314 0 0,-37-131 647 0 0,-2-2-304 0 0,1 0 0 0 0,1 0 0 0 0,-1-1 0 0 0,1 1 0 0 0,0 0 1 0 0,1-1-1 0 0,-1 1 0 0 0,5 6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5.154"/>
    </inkml:context>
    <inkml:brush xml:id="br0">
      <inkml:brushProperty name="width" value="0.1" units="cm"/>
      <inkml:brushProperty name="height" value="0.1" units="cm"/>
    </inkml:brush>
  </inkml:definitions>
  <inkml:trace contextRef="#ctx0" brushRef="#br0">16 7 1536 0 0,'-15'-4'7785'0'0,"18"11"-6469"0"0,17 43 559 0 0,-11-30-1525 0 0,-1 1-1 0 0,-1-1 1 0 0,5 24-1 0 0,10 25 343 0 0,18 72 621 0 0,-36-124-1178 0 0,2 16 251 0 0,3 61 0 0 0,-9-73-298 0 0,0 22 17 0 0,1-41-103 0 0,-1-1 1 0 0,0 1 0 0 0,0-1 0 0 0,1 1 0 0 0,-1-1-1 0 0,0 1 1 0 0,1 0 0 0 0,0-1 0 0 0,-1 0-1 0 0,1 1 1 0 0,0-1 0 0 0,0 1 0 0 0,0-1 0 0 0,0 0-1 0 0,0 0 1 0 0,0 1 0 0 0,0-1 0 0 0,0 0-1 0 0,0 0 1 0 0,2 1 0 0 0,-2-2-3 0 0,-1 0 0 0 0,1 0 0 0 0,-1 0 0 0 0,1 0 1 0 0,-1 0-1 0 0,1 0 0 0 0,-1 0 0 0 0,1 0 0 0 0,-1 0 0 0 0,1 0 0 0 0,-1 0 0 0 0,1 0 1 0 0,-1-1-1 0 0,1 1 0 0 0,-1 0 0 0 0,1 0 0 0 0,-1-1 0 0 0,1 1 0 0 0,-1 0 0 0 0,1-1 1 0 0,-1 1-1 0 0,0 0 0 0 0,1-1 0 0 0,-1 1 0 0 0,0 0 0 0 0,1-1 0 0 0,-1 1 0 0 0,0-1 1 0 0,0 1-1 0 0,1-1 0 0 0,-1 1 0 0 0,0-1 0 0 0,0 1 0 0 0,0-1 0 0 0,0 1 0 0 0,0-1 1 0 0,1 1-1 0 0,-1-2 0 0 0,4-24 28 0 0,4-153 10 0 0,-6 161-41 0 0,0 0 1 0 0,8-26-1 0 0,2-19 15 0 0,-10 43-10 0 0,1 0 0 0 0,1 1 0 0 0,1 0 0 0 0,14-34 0 0 0,-15 42-2 0 0,1 1 1 0 0,0 1-1 0 0,1-1 1 0 0,0 1-1 0 0,0 0 1 0 0,1 0-1 0 0,0 1 1 0 0,1 0 0 0 0,0 0-1 0 0,10-8 1 0 0,-16 14 5 0 0,0 1 0 0 0,0-1 0 0 0,0 1 0 0 0,0 0 1 0 0,1-1-1 0 0,-1 1 0 0 0,0 0 0 0 0,1 1 0 0 0,-1-1 1 0 0,1 0-1 0 0,-1 0 0 0 0,1 1 0 0 0,-1 0 0 0 0,1-1 1 0 0,-1 1-1 0 0,1 0 0 0 0,-1 0 0 0 0,1 1 0 0 0,0-1 0 0 0,-1 0 1 0 0,1 1-1 0 0,-1 0 0 0 0,1-1 0 0 0,-1 1 0 0 0,0 0 1 0 0,1 0-1 0 0,-1 0 0 0 0,0 1 0 0 0,0-1 0 0 0,0 0 1 0 0,1 1-1 0 0,-2 0 0 0 0,1-1 0 0 0,0 1 0 0 0,0 0 0 0 0,0 0 1 0 0,-1 0-1 0 0,3 3 0 0 0,10 20 156 0 0,0 0-1 0 0,-1 1 1 0 0,-2 0-1 0 0,-1 1 1 0 0,-1 0-1 0 0,7 32 1 0 0,22 179 889 0 0,-21-112-679 0 0,14 29-801 0 0,-20-189-6946 0 0,-10 30 7363 0 0,4-15-1577 0 0,2-6-355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5.498"/>
    </inkml:context>
    <inkml:brush xml:id="br0">
      <inkml:brushProperty name="width" value="0.1" units="cm"/>
      <inkml:brushProperty name="height" value="0.1" units="cm"/>
    </inkml:brush>
  </inkml:definitions>
  <inkml:trace contextRef="#ctx0" brushRef="#br0">1 0 2481 0 0,'1'1'3313'0'0,"3"8"-1445"0"0,36 94 2659 0 0,-11-30-3353 0 0,-22-55-969 0 0,138 422 3064 0 0,-112-286-2925 0 0,-26-123-373 0 0,0-5-351 0 0,-2 0 0 0 0,0 1 0 0 0,0 39-1 0 0,-5-58-88 0 0,1-5 127 0 0,-1 1 0 0 0,0-1 0 0 0,0 1 0 0 0,0-1 1 0 0,0 0-1 0 0,-1 1 0 0 0,1-1 0 0 0,-1 0 0 0 0,0 1 0 0 0,0-1 1 0 0,0 0-1 0 0,0 0 0 0 0,-1 0 0 0 0,1 0 0 0 0,-1 0 0 0 0,0 0 0 0 0,-2 3 1 0 0,-5 2-1867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5.827"/>
    </inkml:context>
    <inkml:brush xml:id="br0">
      <inkml:brushProperty name="width" value="0.1" units="cm"/>
      <inkml:brushProperty name="height" value="0.1" units="cm"/>
    </inkml:brush>
  </inkml:definitions>
  <inkml:trace contextRef="#ctx0" brushRef="#br0">8 214 5321 0 0,'-1'-1'160'0'0,"1"1"-1"0"0,-1 0 1 0 0,1-1-1 0 0,-1 1 1 0 0,1-1 0 0 0,-1 0-1 0 0,1 1 1 0 0,-1-1-1 0 0,1 1 1 0 0,0-1-1 0 0,-1 0 1 0 0,1 1 0 0 0,0-1-1 0 0,0 0 1 0 0,-1 1-1 0 0,1-1 1 0 0,0 0-1 0 0,0 1 1 0 0,0-1 0 0 0,0 0-1 0 0,0 1 1 0 0,0-1-1 0 0,0 0 1 0 0,0 0-1 0 0,0 1 1 0 0,0-1-1 0 0,0 0 1 0 0,0 1 0 0 0,1-2-1 0 0,0 1 19 0 0,0-1 0 0 0,0 1 0 0 0,0 0-1 0 0,0 0 1 0 0,0 0 0 0 0,1 0 0 0 0,-1 0 0 0 0,0 0 0 0 0,1 0-1 0 0,-1 0 1 0 0,1 0 0 0 0,1 0 0 0 0,6-3 402 0 0,1 1 0 0 0,-1 0 0 0 0,11-1 0 0 0,151-30 2369 0 0,-65 7-2894 0 0,125-48-1 0 0,-211 68-1486 0 0,0 0-1 0 0,28-5 0 0 0,-25 9-473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7.371"/>
    </inkml:context>
    <inkml:brush xml:id="br0">
      <inkml:brushProperty name="width" value="0.1" units="cm"/>
      <inkml:brushProperty name="height" value="0.1" units="cm"/>
    </inkml:brush>
  </inkml:definitions>
  <inkml:trace contextRef="#ctx0" brushRef="#br0">569 50 3625 0 0,'-32'-26'6694'0'0,"-1"11"-4144"0"0,22 12-2255 0 0,0 1-1 0 0,-1 0 1 0 0,1 1-1 0 0,-21 0 1 0 0,23 2-110 0 0,0 0 0 0 0,0 0 0 0 0,0 1 0 0 0,1 0 0 0 0,-1 0 0 0 0,0 1 0 0 0,1 0 0 0 0,0 1 1 0 0,0 0-1 0 0,0 0 0 0 0,-11 8 0 0 0,-6 7 383 0 0,-43 41 1 0 0,65-57-543 0 0,-13 14 59 0 0,1 0 0 0 0,1 1 0 0 0,1 0-1 0 0,1 1 1 0 0,0 1 0 0 0,2 0-1 0 0,0 1 1 0 0,1-1 0 0 0,-6 24-1 0 0,-20 97 81 0 0,23-83-126 0 0,-5 38 10 0 0,-8 197 0 0 0,23-221-49 0 0,7 74 1 0 0,-2-113-6 0 0,1-1 1 0 0,2 0-1 0 0,1 0 1 0 0,19 49-1 0 0,-18-64-345 0 0,-8-18 326 0 0,0 1 0 0 0,0 0 0 0 0,0 0 0 0 0,0 0 0 0 0,0 0 1 0 0,0 0-1 0 0,0 0 0 0 0,0 0 0 0 0,0 0 0 0 0,0 0 0 0 0,0 0 0 0 0,0 0 0 0 0,0 0 0 0 0,0 0 0 0 0,0-1 0 0 0,0 1 1 0 0,0 0-1 0 0,0 0 0 0 0,1 0-287 0 0,-1 0 287 0 0,0 0 0 0 0,0 0 0 0 0,0 0 0 0 0,0 0 0 0 0,0 0 0 0 0,0 0 0 0 0,0 0 1 0 0,0 0-1 0 0,0 0 0 0 0,0 0 0 0 0,0 0 0 0 0,0 0 0 0 0,1 0 0 0 0,-1 0 0 0 0,0 0 0 0 0,0 0 0 0 0,0 0 0 0 0,0 0 1 0 0,0 0-1 0 0,0 0 0 0 0,0 0 0 0 0,0 0 0 0 0,1 1-143 0 0,-8-30-2964 0 0,3 18 2058 0 0,1 0 1 0 0,-4-20-1 0 0,4 16-104 0 0,-2-14-740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7.715"/>
    </inkml:context>
    <inkml:brush xml:id="br0">
      <inkml:brushProperty name="width" value="0.1" units="cm"/>
      <inkml:brushProperty name="height" value="0.1" units="cm"/>
    </inkml:brush>
  </inkml:definitions>
  <inkml:trace contextRef="#ctx0" brushRef="#br0">8 15 4073 0 0,'-8'-4'7890'0'0,"36"9"-5655"0"0,1-2-1650 0 0,0 0 0 0 0,0-2 0 0 0,56-5 0 0 0,2 0-249 0 0,-58 4-1643 0 0,1-2 0 0 0,45-8 0 0 0,-60 8 15 0 0,0 4-559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8.105"/>
    </inkml:context>
    <inkml:brush xml:id="br0">
      <inkml:brushProperty name="width" value="0.1" units="cm"/>
      <inkml:brushProperty name="height" value="0.1" units="cm"/>
    </inkml:brush>
  </inkml:definitions>
  <inkml:trace contextRef="#ctx0" brushRef="#br0">137 30 3897 0 0,'-2'-10'2526'0'0,"-7"-10"5611"0"0,8 33-6968 0 0,-13 153 2048 0 0,3-69-2541 0 0,1 33-53 0 0,-17 170 387 0 0,-7-28-540 0 0,21-82-513 0 0,13-187-61 0 0,-1 1 0 0 0,1 0 0 0 0,-1 0 0 0 0,1-1 0 0 0,-1 1 0 0 0,0 0 0 0 0,-1-1 0 0 0,1 1 0 0 0,-3 3 0 0 0,4-7-7 0 0,0-1 0 0 0,-1 1 0 0 0,1 0 1 0 0,0-1-1 0 0,-1 1 0 0 0,1 0 0 0 0,0-1 0 0 0,-1 1 1 0 0,1 0-1 0 0,0-1 0 0 0,0 1 0 0 0,0-1 1 0 0,-1 1-1 0 0,1-1 0 0 0,0 1 0 0 0,0-1 0 0 0,0 1 1 0 0,0-1-1 0 0,0 1 0 0 0,0-1 0 0 0,0 1 1 0 0,0-1-1 0 0,0 1 0 0 0,0-1 0 0 0,0 1 0 0 0,0-1 1 0 0,0 1-1 0 0,0-1 0 0 0,2-9-1103 0 0,-1 0 1 0 0,1 0-1 0 0,1 0 1 0 0,7-19-1 0 0,2 8-921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8.575"/>
    </inkml:context>
    <inkml:brush xml:id="br0">
      <inkml:brushProperty name="width" value="0.1" units="cm"/>
      <inkml:brushProperty name="height" value="0.1" units="cm"/>
    </inkml:brush>
  </inkml:definitions>
  <inkml:trace contextRef="#ctx0" brushRef="#br0">105 1 4329 0 0,'-6'6'811'0'0,"1"1"0"0"0,0 0 0 0 0,0 0 0 0 0,0 0 1 0 0,1 1-1 0 0,0-1 0 0 0,1 1 0 0 0,-3 9 0 0 0,-17 70 2223 0 0,17-60-2239 0 0,-5 22 307 0 0,3 0-1 0 0,1 1 1 0 0,1 66-1 0 0,6-109-1021 0 0,0 1 0 0 0,0 0 0 0 0,1-1 0 0 0,1 1 0 0 0,-1-1 0 0 0,1 1 0 0 0,0-1 0 0 0,1 0-1 0 0,-1 0 1 0 0,2 0 0 0 0,-1 0 0 0 0,8 11 0 0 0,-8-14-60 0 0,0-1 0 0 0,0 0 1 0 0,0 1-1 0 0,1-1 0 0 0,0 0 0 0 0,-1 0 0 0 0,1-1 1 0 0,0 1-1 0 0,1-1 0 0 0,-1 0 0 0 0,0 0 0 0 0,1-1 1 0 0,-1 1-1 0 0,1-1 0 0 0,-1 0 0 0 0,1 0 0 0 0,-1 0 0 0 0,1-1 1 0 0,0 1-1 0 0,0-1 0 0 0,7-1 0 0 0,-2 0-2 0 0,1-1 0 0 0,-1-1 0 0 0,0 1 0 0 0,0-1 0 0 0,0-1-1 0 0,0 0 1 0 0,-1-1 0 0 0,1 0 0 0 0,-1 0 0 0 0,9-7 0 0 0,9-8 36 0 0,45-43 1 0 0,-48 39-28 0 0,0-2 0 0 0,-1 0 1 0 0,24-37-1 0 0,-39 50-7 0 0,0 0 0 0 0,0-1 0 0 0,-2 0 1 0 0,0 0-1 0 0,0-1 0 0 0,-1 1 0 0 0,-1-1 0 0 0,0 0 0 0 0,2-27 0 0 0,-6 38-10 0 0,-1 0 0 0 0,1 0 0 0 0,-1 0 0 0 0,0 0-1 0 0,0 1 1 0 0,0-1 0 0 0,0 0 0 0 0,-1 1-1 0 0,1-1 1 0 0,-1 1 0 0 0,0-1 0 0 0,0 1 0 0 0,-5-6-1 0 0,2 3 10 0 0,0 0 0 0 0,0 0 0 0 0,-1 1-1 0 0,0-1 1 0 0,-10-5 0 0 0,3 3 1 0 0,-2 0 0 0 0,1 1 0 0 0,-1 1 0 0 0,0 0 0 0 0,-1 1 1 0 0,1 1-1 0 0,-1 0 0 0 0,0 1 0 0 0,0 1 0 0 0,-26-1 0 0 0,28 3-127 0 0,-1 0-1 0 0,1 0 1 0 0,-19 4 0 0 0,4 5-3073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9.200"/>
    </inkml:context>
    <inkml:brush xml:id="br0">
      <inkml:brushProperty name="width" value="0.1" units="cm"/>
      <inkml:brushProperty name="height" value="0.1" units="cm"/>
    </inkml:brush>
  </inkml:definitions>
  <inkml:trace contextRef="#ctx0" brushRef="#br0">208 0 3057 0 0,'2'1'540'0'0,"0"-1"-1"0"0,-1 0 1 0 0,1 1 0 0 0,0-1 0 0 0,-1 1 0 0 0,1 0 0 0 0,0 0 0 0 0,-1-1 0 0 0,1 1 0 0 0,-1 0 0 0 0,1 0 0 0 0,-1 0 0 0 0,0 0-1 0 0,1 1 1 0 0,-1-1 0 0 0,0 0 0 0 0,0 1 0 0 0,0-1 0 0 0,1 2 0 0 0,-35 25 3698 0 0,-20 29-2321 0 0,34-35-1626 0 0,1 0 0 0 0,1 2 0 0 0,0 0 0 0 0,2 0 1 0 0,-19 45-1 0 0,28-55-282 0 0,0 0 0 0 0,2 1 0 0 0,0 0 0 0 0,0 0 0 0 0,1 0 0 0 0,1 0 0 0 0,1 1 0 0 0,0-1 0 0 0,1 0 0 0 0,0 1 0 0 0,2-1 0 0 0,3 20 0 0 0,-4-31-14 0 0,-1-1 0 0 0,1 0-1 0 0,0 1 1 0 0,1-1 0 0 0,-1 0 0 0 0,0 0-1 0 0,1 0 1 0 0,0 0 0 0 0,0 0 0 0 0,0-1-1 0 0,0 1 1 0 0,3 3 0 0 0,-3-5-1 0 0,-1 0 1 0 0,1 0-1 0 0,0 1 0 0 0,-1-2 0 0 0,1 1 0 0 0,0 0 1 0 0,0 0-1 0 0,0 0 0 0 0,0-1 0 0 0,0 1 1 0 0,0-1-1 0 0,-1 0 0 0 0,1 1 0 0 0,0-1 1 0 0,0 0-1 0 0,3 0 0 0 0,1-1 0 0 0,-1 0 0 0 0,0-1-1 0 0,0 0 1 0 0,0 0 0 0 0,0 0-1 0 0,0 0 1 0 0,0-1 0 0 0,0 1 0 0 0,-1-1-1 0 0,0 0 1 0 0,1-1 0 0 0,-1 1 0 0 0,0-1-1 0 0,4-5 1 0 0,9-7 7 0 0,-2-2-1 0 0,0 1 1 0 0,-1-1-1 0 0,-1-1 1 0 0,-1-1 0 0 0,0 0-1 0 0,-2 0 1 0 0,10-25-1 0 0,4-42 8 0 0,-22 77 9 0 0,0 0 1 0 0,-1 0 0 0 0,0 0 0 0 0,-1 0 0 0 0,0 0-1 0 0,-2-18 1 0 0,1 27-11 0 0,1 1-1 0 0,0 0 0 0 0,0-1 0 0 0,0 1 1 0 0,-1 0-1 0 0,1-1 0 0 0,0 1 0 0 0,0 0 1 0 0,-1-1-1 0 0,1 1 0 0 0,0 0 0 0 0,-1-1 1 0 0,1 1-1 0 0,0 0 0 0 0,-1 0 0 0 0,1-1 1 0 0,-1 1-1 0 0,1 0 0 0 0,0 0 0 0 0,-1 0 1 0 0,1 0-1 0 0,-1-1 0 0 0,1 1 0 0 0,0 0 1 0 0,-1 0-1 0 0,1 0 0 0 0,-1 0 0 0 0,1 0 1 0 0,-1 0-1 0 0,1 0 0 0 0,-1 0 0 0 0,1 0 1 0 0,0 1-1 0 0,-1-1 0 0 0,1 0 1 0 0,-1 0-1 0 0,1 0 0 0 0,0 0 0 0 0,-1 1 1 0 0,1-1-1 0 0,-1 0 0 0 0,1 0 0 0 0,0 1 1 0 0,-1-1-1 0 0,1 0 0 0 0,0 0 0 0 0,-1 1 1 0 0,1-1-1 0 0,0 0 0 0 0,0 1 0 0 0,-1-1 1 0 0,1 1-1 0 0,0-1 0 0 0,0 1 0 0 0,-2 12 14 0 0,0 1 1 0 0,2-1-1 0 0,0 1 0 0 0,0-1 0 0 0,1 0 0 0 0,1 1 0 0 0,0-1 0 0 0,5 15 0 0 0,0-3-15 0 0,1-1-1 0 0,1 0 1 0 0,18 32-1 0 0,-22-47 10 0 0,0 0-1 0 0,1 0 1 0 0,0-1-1 0 0,0 0 1 0 0,9 9 0 0 0,-13-15-65 0 0,0 0 1 0 0,0 0 0 0 0,0 0 0 0 0,1 0-1 0 0,-1-1 1 0 0,1 1 0 0 0,0-1 0 0 0,-1 1-1 0 0,1-1 1 0 0,0 0 0 0 0,0 0 0 0 0,0 0-1 0 0,0 0 1 0 0,0-1 0 0 0,0 1-1 0 0,0-1 1 0 0,0 0 0 0 0,0 0 0 0 0,0 0-1 0 0,0 0 1 0 0,6-1 0 0 0,-5 0-514 0 0,1 0 0 0 0,-1 0 0 0 0,1-1 1 0 0,-1 1-1 0 0,1-1 0 0 0,-1 0 0 0 0,0 0 0 0 0,0-1 1 0 0,0 1-1 0 0,0-1 0 0 0,0 0 0 0 0,-1 0 0 0 0,1 0 1 0 0,-1 0-1 0 0,0-1 0 0 0,5-6 0 0 0,1 0-1991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1.449"/>
    </inkml:context>
    <inkml:brush xml:id="br0">
      <inkml:brushProperty name="width" value="0.1" units="cm"/>
      <inkml:brushProperty name="height" value="0.1" units="cm"/>
    </inkml:brush>
  </inkml:definitions>
  <inkml:trace contextRef="#ctx0" brushRef="#br0">26 118 2665 0 0,'-6'-16'2138'0'0,"0"-1"0"0"0,-5-31 1 0 0,8 12 3699 0 0,15 40-3490 0 0,-1 9-1880 0 0,-1 0 0 0 0,0 1-1 0 0,-1 0 1 0 0,9 19 0 0 0,-2-4-125 0 0,177 368 1676 0 0,-162-327-1825 0 0,28 68 125 0 0,40 84 58 0 0,21 37-152 0 0,-97-205-268 0 0,26 99 0 0 0,-18-49-1518 0 0,-26-77-29 0 0,-5-13 0 0 0,0-14 1551 0 0,0 1 1 0 0,0-1 0 0 0,0 0-1 0 0,1 0 1 0 0,-1 0-1 0 0,0 0 1 0 0,0 0-1 0 0,0 0 1 0 0,0 0-1 0 0,-1 1 1 0 0,1-1 0 0 0,0 0-1 0 0,0 0 1 0 0,0 0-1 0 0,0 0 1 0 0,0 0-1 0 0,0 0 1 0 0,0 1-1 0 0,0-1 1 0 0,0 0 0 0 0,0 0-1 0 0,0 0 1 0 0,0 0-1 0 0,0 0 1 0 0,0 0-39 0 0,-1 0 38 0 0,1 0 1 0 0,0 0 0 0 0,0 1-1 0 0,0-1 1 0 0,0 0-1 0 0,0 0 1 0 0,0 0-1 0 0,0 0 1 0 0,-1 0-1 0 0,1 0 1 0 0,0 0 0 0 0,0 0-1 0 0,0 0 1 0 0,0 0-1 0 0,0 0 1 0 0,0 0-1 0 0,0 0 1 0 0,-1 0 0 0 0,1 0-1 0 0,0 0 1 0 0,0 0-1 0 0,0 0 1 0 0,0 0-1 0 0,0 0 1 0 0,0 0-1 0 0,-1 0 1 0 0,1 0 0 0 0,0-1-1 0 0,-11-11-1348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9.532"/>
    </inkml:context>
    <inkml:brush xml:id="br0">
      <inkml:brushProperty name="width" value="0.1" units="cm"/>
      <inkml:brushProperty name="height" value="0.1" units="cm"/>
    </inkml:brush>
  </inkml:definitions>
  <inkml:trace contextRef="#ctx0" brushRef="#br0">16 7 4889 0 0,'-12'-6'6792'0'0,"21"27"-4701"0"0,0 1-1168 0 0,-1 27 262 0 0,-1 1 0 0 0,-2 91 1 0 0,-2 58 59 0 0,-1-121-933 0 0,0-20-119 0 0,1-11-39 0 0,-7 67-1 0 0,1-77-161 0 0,1-10-104 0 0,-1-1 0 0 0,-2 0-1 0 0,-12 44 1 0 0,4-12-2330 0 0,9-33-104 0 0,4-19 1518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0:59.895"/>
    </inkml:context>
    <inkml:brush xml:id="br0">
      <inkml:brushProperty name="width" value="0.1" units="cm"/>
      <inkml:brushProperty name="height" value="0.1" units="cm"/>
    </inkml:brush>
  </inkml:definitions>
  <inkml:trace contextRef="#ctx0" brushRef="#br0">1 211 5513 0 0,'1'-3'446'0'0,"1"0"-1"0"0,-1 0 1 0 0,1 1 0 0 0,0-1-1 0 0,0 1 1 0 0,0-1-1 0 0,1 1 1 0 0,-1 0 0 0 0,0 0-1 0 0,1 0 1 0 0,-1 0-1 0 0,1 0 1 0 0,0 1 0 0 0,0-1-1 0 0,0 1 1 0 0,-1 0 0 0 0,1 0-1 0 0,6-2 1 0 0,8-1 309 0 0,-1 1 0 0 0,26-1 0 0 0,-12 0 134 0 0,15-2 11 0 0,-16 3-214 0 0,36-9-1 0 0,-18 2 450 0 0,90-7 0 0 0,-106 14-788 0 0,-20 2-261 0 0,-1 0-1 0 0,1 0 1 0 0,0-1 0 0 0,-1 0-1 0 0,0-1 1 0 0,1-1 0 0 0,-1 1-1 0 0,13-8 1 0 0,-7 4-33 0 0,-14 7-75 0 0,-1 0-1 0 0,1-1 1 0 0,-1 1-1 0 0,1-1 1 0 0,-1 0-1 0 0,0 1 1 0 0,1-1-1 0 0,-1 0 1 0 0,0 0-1 0 0,1 0 1 0 0,-1 0-1 0 0,0 0 0 0 0,0 0 1 0 0,0 0-1 0 0,0 0 1 0 0,0 0-1 0 0,2-3 1 0 0,-3 3-246 0 0,1-1 0 0 0,0 1 0 0 0,-1 0 0 0 0,1-1 0 0 0,-1 1 0 0 0,0-1 0 0 0,1 1 0 0 0,-1 0 0 0 0,0-1 0 0 0,0 1 0 0 0,0-1 1 0 0,0 1-1 0 0,0-1 0 0 0,0 1 0 0 0,0-1 0 0 0,0 1 0 0 0,-1-1 0 0 0,0-1 0 0 0,-1-11-1585 0 0,1 4-409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1.514"/>
    </inkml:context>
    <inkml:brush xml:id="br0">
      <inkml:brushProperty name="width" value="0.1" units="cm"/>
      <inkml:brushProperty name="height" value="0.1" units="cm"/>
    </inkml:brush>
  </inkml:definitions>
  <inkml:trace contextRef="#ctx0" brushRef="#br0">42 42 2064 0 0,'-37'-41'10045'0'0,"37"41"-9996"0"0,0 0 0 0 0,0 0 0 0 0,0 0 0 0 0,0 1 0 0 0,0-1 0 0 0,0 0 1 0 0,-3 12 933 0 0,1 11-321 0 0,6 45 168 0 0,3-1 0 0 0,31 128 0 0 0,-20-108-432 0 0,57 237 987 0 0,-39-193-867 0 0,-28-102-383 0 0,1 1 0 0 0,17 35-1 0 0,-26-64-140 0 0,11 21 323 0 0,-9-13-21 0 0,-5-11-52 0 0,7 4-251 0 0,0-1 0 0 0,0 0 0 0 0,0 0 0 0 0,1 0 0 0 0,-1 0 0 0 0,0-1 0 0 0,0 0 0 0 0,1 0 0 0 0,-1 0 0 0 0,8-1 0 0 0,5 0 16 0 0,-5 1-10 0 0,-9 1 0 0 0,-1-1 1 0 0,1 0-1 0 0,-1 0 0 0 0,1 0 0 0 0,-1 0 1 0 0,1 0-1 0 0,0-1 0 0 0,-1 1 0 0 0,1-1 1 0 0,-1 1-1 0 0,0-1 0 0 0,1 0 0 0 0,-1 0 1 0 0,1 0-1 0 0,-1-1 0 0 0,0 1 0 0 0,0 0 1 0 0,0-1-1 0 0,3-2 0 0 0,11-11 5 0 0,-1 0 0 0 0,0 0 0 0 0,-2-2 0 0 0,0 0 0 0 0,-1 0 0 0 0,0-1 0 0 0,13-28 0 0 0,-19 29 1 0 0,-1 7 11 0 0,-1-1 0 0 0,0 0 0 0 0,-1 0 0 0 0,2-11-1 0 0,-4 18-10 0 0,-1 1-1 0 0,0-1 0 0 0,0 0 1 0 0,0 1-1 0 0,0-1 0 0 0,-1 1 1 0 0,1-1-1 0 0,-1 1 0 0 0,0-1 0 0 0,0 1 1 0 0,0 0-1 0 0,-1-1 0 0 0,1 1 1 0 0,-1 0-1 0 0,0 0 0 0 0,1 0 0 0 0,-4-3 1 0 0,-5-5 12 0 0,-1 1 0 0 0,0 0 0 0 0,0 1 0 0 0,-1 0 1 0 0,0 1-1 0 0,0 1 0 0 0,-1-1 0 0 0,-20-7 0 0 0,23 11-7 0 0,-1 0-1 0 0,0 1 1 0 0,0 0 0 0 0,0 1-1 0 0,0 0 1 0 0,-16 0-1 0 0,20 1-10 0 0,0 1 0 0 0,0 1-1 0 0,0-1 1 0 0,0 1-1 0 0,0 1 1 0 0,0-1 0 0 0,0 1-1 0 0,0 0 1 0 0,1 1 0 0 0,-1 0-1 0 0,-8 4 1 0 0,-24 21-1121 0 0,38-37-2333 0 0,7-4 1145 0 0,4 5 766 0 0,-1 1-570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1.941"/>
    </inkml:context>
    <inkml:brush xml:id="br0">
      <inkml:brushProperty name="width" value="0.1" units="cm"/>
      <inkml:brushProperty name="height" value="0.1" units="cm"/>
    </inkml:brush>
  </inkml:definitions>
  <inkml:trace contextRef="#ctx0" brushRef="#br0">221 1 3041 0 0,'-37'28'3800'0'0,"24"-19"-2269"0"0,1 0 0 0 0,-19 19-1 0 0,21-17-1091 0 0,1 0 1 0 0,-1 0-1 0 0,2 0 1 0 0,-1 1-1 0 0,2 0 0 0 0,0 1 1 0 0,0 0-1 0 0,1 0 0 0 0,0 0 1 0 0,-5 22-1 0 0,3-1 25 0 0,5-24-322 0 0,0 0 0 0 0,1 0 1 0 0,0 1-1 0 0,0 16 0 0 0,1-19-51 0 0,1 0 0 0 0,-2 0-1 0 0,1 0 1 0 0,-4 11 0 0 0,3-12-21 0 0,0 0-1 0 0,1 0 1 0 0,-1 0 0 0 0,2 0 0 0 0,-1 12-1 0 0,1-8 16 0 0,1 1-1 0 0,1-1 1 0 0,0 0-1 0 0,0 0 1 0 0,1 0-1 0 0,1-1 0 0 0,8 20 1 0 0,-10-25-70 0 0,0-1 1 0 0,1 0 0 0 0,0-1-1 0 0,-1 1 1 0 0,1 0 0 0 0,1-1-1 0 0,-1 1 1 0 0,0-1-1 0 0,1 0 1 0 0,0 0 0 0 0,-1 0-1 0 0,1-1 1 0 0,0 0-1 0 0,0 1 1 0 0,1-1 0 0 0,-1 0-1 0 0,0-1 1 0 0,1 1-1 0 0,-1-1 1 0 0,1 0 0 0 0,8 1-1 0 0,-9-2-11 0 0,1 0-1 0 0,-1-1 1 0 0,0 1-1 0 0,1-1 1 0 0,-1 0-1 0 0,0 0 1 0 0,0 0-1 0 0,1-1 1 0 0,-1 1-1 0 0,0-1 1 0 0,0 0-1 0 0,-1 0 1 0 0,1-1 0 0 0,0 1-1 0 0,-1-1 1 0 0,1 0-1 0 0,-1 1 1 0 0,5-6-1 0 0,1-3 7 0 0,1-1 0 0 0,-1 0 0 0 0,-1 0-1 0 0,9-17 1 0 0,-5 7 30 0 0,-1-1-1 0 0,15-46 1 0 0,-23 58-8 0 0,0 0 0 0 0,-1-1 0 0 0,0 1 0 0 0,0-1 0 0 0,-2 0 0 0 0,1 0 0 0 0,-2 1 0 0 0,-2-19 0 0 0,1 23-11 0 0,0 0 0 0 0,0 0-1 0 0,-1 0 1 0 0,0 0 0 0 0,-1 1 0 0 0,1-1 0 0 0,-1 1-1 0 0,-1 0 1 0 0,1 0 0 0 0,-1 1 0 0 0,0-1 0 0 0,0 1-1 0 0,0 0 1 0 0,-1 0 0 0 0,-6-4 0 0 0,7 5-23 0 0,-1 1 0 0 0,1-1-1 0 0,0 1 1 0 0,-1 0 0 0 0,0 1 0 0 0,0-1 0 0 0,0 1 0 0 0,0 0 0 0 0,0 1 0 0 0,0-1-1 0 0,0 1 1 0 0,0 0 0 0 0,-1 1 0 0 0,1 0 0 0 0,0 0 0 0 0,-1 0 0 0 0,-11 2 0 0 0,15-1-58 0 0,1 0 0 0 0,-1 0 1 0 0,0 1-1 0 0,1-1 0 0 0,-1 0 1 0 0,1 1-1 0 0,0 0 0 0 0,-1 0 1 0 0,1-1-1 0 0,0 1 0 0 0,0 0 1 0 0,0 1-1 0 0,0-1 0 0 0,0 0 1 0 0,1 1-1 0 0,-1-1 0 0 0,1 1 1 0 0,-1-1-1 0 0,1 1 0 0 0,-1 3 1 0 0,1-2-511 0 0,0 0-1 0 0,0 0 1 0 0,0 0 0 0 0,0 0 0 0 0,1 0 0 0 0,-1 0 0 0 0,1 0 0 0 0,1 6 0 0 0,-1-10 485 0 0,0 1 1 0 0,0 0-1 0 0,0-1 0 0 0,0 1 1 0 0,0 0-1 0 0,0-1 1 0 0,0 1-1 0 0,0 0 1 0 0,1-1-1 0 0,-1 1 1 0 0,0 0-1 0 0,0-1 1 0 0,1 1-1 0 0,-1-1 0 0 0,0 1 1 0 0,1-1-1 0 0,-1 1 1 0 0,1-1-1 0 0,-1 1 1 0 0,1-1-1 0 0,-1 1 1 0 0,1-1-1 0 0,-1 1 1 0 0,1-1-1 0 0,-1 0 0 0 0,1 1 1 0 0,-1-1-1 0 0,1 0 1 0 0,0 1-1 0 0,-1-1 1 0 0,1 0-1 0 0,1 0 1 0 0,14 1-1978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2.304"/>
    </inkml:context>
    <inkml:brush xml:id="br0">
      <inkml:brushProperty name="width" value="0.1" units="cm"/>
      <inkml:brushProperty name="height" value="0.1" units="cm"/>
    </inkml:brush>
  </inkml:definitions>
  <inkml:trace contextRef="#ctx0" brushRef="#br0">66 0 4785 0 0,'-5'6'1077'0'0,"0"0"1"0"0,1-1-1 0 0,-1 1 1 0 0,1 1-1 0 0,0-1 0 0 0,-4 10 1 0 0,3-3-355 0 0,1-1 0 0 0,0 1-1 0 0,-2 13 1 0 0,1 5-87 0 0,2-1 0 0 0,1 42 0 0 0,1-53-447 0 0,1-4 6 0 0,0 1 0 0 0,1 0 0 0 0,0 0 0 0 0,1 0 0 0 0,7 25 0 0 0,-7-34-125 0 0,2 4 46 0 0,0 1 0 0 0,0 0 1 0 0,1-1-1 0 0,1 0 0 0 0,7 10 0 0 0,-12-19-103 0 0,0 0-1 0 0,0 0 1 0 0,1 0-1 0 0,-1 0 1 0 0,1-1 0 0 0,0 1-1 0 0,-1-1 1 0 0,1 1-1 0 0,0-1 1 0 0,0 0-1 0 0,-1 0 1 0 0,1 0-1 0 0,0 0 1 0 0,1 0 0 0 0,-1 0-1 0 0,0 0 1 0 0,0-1-1 0 0,0 1 1 0 0,0-1-1 0 0,0 1 1 0 0,1-1-1 0 0,-1 0 1 0 0,0 0 0 0 0,0 0-1 0 0,1 0 1 0 0,-1 0-1 0 0,0 0 1 0 0,0-1-1 0 0,0 1 1 0 0,1-1-1 0 0,-1 0 1 0 0,0 0 0 0 0,0 1-1 0 0,0-1 1 0 0,3-3-1 0 0,6-4 18 0 0,-1-1 1 0 0,0 0-1 0 0,0 0 0 0 0,-1-1 0 0 0,-1 0 0 0 0,0-1 0 0 0,9-14 1 0 0,-9 14 16 0 0,-1-1 1 0 0,0 1-1 0 0,-1-1 0 0 0,-1-1 1 0 0,0 1-1 0 0,0-1 1 0 0,-1 1-1 0 0,-1-1 1 0 0,0 0-1 0 0,-1-1 1 0 0,1-26-1 0 0,-4 36-19 0 0,1-1 0 0 0,-2 0 0 0 0,1 1 0 0 0,-1-1 0 0 0,1 1 0 0 0,-1-1 0 0 0,0 1 0 0 0,-1 0 0 0 0,1 0 0 0 0,-1 0 0 0 0,0 0 0 0 0,0 0 0 0 0,0 1 0 0 0,0-1 0 0 0,-1 1 0 0 0,0 0 0 0 0,1 0 0 0 0,-1 0 0 0 0,0 0 0 0 0,-6-2 0 0 0,-8-5-606 0 0,-1 1-1 0 0,0 0 1 0 0,-25-6-1 0 0,42 14 139 0 0,-1 0 0 0 0,1 0-1 0 0,0 1 1 0 0,0-1 0 0 0,0-1 0 0 0,0 1-1 0 0,0 0 1 0 0,0 0 0 0 0,0-1-1 0 0,0 1 1 0 0,1-1 0 0 0,-3-2-1 0 0,2-3-1822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2.665"/>
    </inkml:context>
    <inkml:brush xml:id="br0">
      <inkml:brushProperty name="width" value="0.1" units="cm"/>
      <inkml:brushProperty name="height" value="0.1" units="cm"/>
    </inkml:brush>
  </inkml:definitions>
  <inkml:trace contextRef="#ctx0" brushRef="#br0">0 49 5657 0 0,'3'-46'6100'0'0,"-3"46"-6043"0"0,1 0 0 0 0,-1 0-1 0 0,0-1 1 0 0,0 1 0 0 0,0 0-1 0 0,1 0 1 0 0,-1 0 0 0 0,0 0-1 0 0,0 0 1 0 0,0 0 0 0 0,1-1 0 0 0,-1 1-1 0 0,0 0 1 0 0,0 0 0 0 0,1 0-1 0 0,-1 0 1 0 0,0 0 0 0 0,0 0-1 0 0,1 0 1 0 0,-1 0 0 0 0,0 0-1 0 0,0 0 1 0 0,1 0 0 0 0,-1 0 0 0 0,0 0-1 0 0,0 0 1 0 0,1 0 0 0 0,-1 0-1 0 0,0 0 1 0 0,0 1 0 0 0,1-1-1 0 0,-1 0 1 0 0,0 0 0 0 0,0 0-1 0 0,0 0 1 0 0,1 0 0 0 0,-1 0 0 0 0,0 1-1 0 0,0-1 1 0 0,0 0 0 0 0,0 0-1 0 0,1 0 1 0 0,-1 1 0 0 0,11 9 778 0 0,5 12 248 0 0,57 85 950 0 0,-3 3-1097 0 0,41 68 9 0 0,-80-123-606 0 0,31 76 0 0 0,-36-70-148 0 0,2-1 0 0 0,51 80 0 0 0,-64-99-1907 0 0,-15-41 1636 0 0,1 0 0 0 0,-1 0 0 0 0,0 1 0 0 0,0-1 0 0 0,0 0 0 0 0,1 0 0 0 0,-1 0 0 0 0,0 0 0 0 0,0 0 0 0 0,0 0 0 0 0,1 0 0 0 0,-1 0 0 0 0,0 0 0 0 0,0 0 0 0 0,1 0 0 0 0,-1 0 0 0 0,0 0 0 0 0,0 0 0 0 0,0 0 0 0 0,1 0 0 0 0,-1-1 0 0 0,0 1 0 0 0,0 0 0 0 0,0 0 0 0 0,1 0 0 0 0,-1 0 0 0 0,2-3-1281 0 0,-2 3 1281 0 0,0-1 0 0 0,0 0-52 0 0,7-12-1855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3.705"/>
    </inkml:context>
    <inkml:brush xml:id="br0">
      <inkml:brushProperty name="width" value="0.1" units="cm"/>
      <inkml:brushProperty name="height" value="0.1" units="cm"/>
    </inkml:brush>
  </inkml:definitions>
  <inkml:trace contextRef="#ctx0" brushRef="#br0">401 35 2000 0 0,'-2'-3'4372'0'0,"-7"-11"-1667"0"0,6 12-2065 0 0,0 1 0 0 0,0-1 1 0 0,-1 0-1 0 0,1 1 0 0 0,-1 0 1 0 0,1 0-1 0 0,-7-1 0 0 0,-3 0 158 0 0,0 0-1 0 0,-18 1 1 0 0,18 2-497 0 0,0 0 0 0 0,1 1 1 0 0,-1 1-1 0 0,-23 9 1 0 0,1-2 62 0 0,23-7-277 0 0,1 0 0 0 0,-1 1 0 0 0,1 1 0 0 0,0-1 0 0 0,1 2 1 0 0,-18 10-1 0 0,23-12-80 0 0,1-1-1 0 0,0 1 1 0 0,0 0 0 0 0,0 0 0 0 0,1 1-1 0 0,-1-1 1 0 0,1 1 0 0 0,0-1 0 0 0,0 1 0 0 0,1 0-1 0 0,0 0 1 0 0,-1 1 0 0 0,2-1 0 0 0,-1 0 0 0 0,1 1-1 0 0,-2 9 1 0 0,2-8-14 0 0,0 0 0 0 0,0 0 0 0 0,1 0 0 0 0,0 0 0 0 0,0 0 0 0 0,1 0-1 0 0,0 0 1 0 0,0-1 0 0 0,0 1 0 0 0,1 0 0 0 0,0 0 0 0 0,1-1 0 0 0,-1 1 0 0 0,1-1 0 0 0,0 0 0 0 0,1 0-1 0 0,0 0 1 0 0,0 0 0 0 0,0 0 0 0 0,0-1 0 0 0,1 0 0 0 0,0 0 0 0 0,0 0 0 0 0,8 5 0 0 0,13 8-8 0 0,0-2 0 0 0,0 0 0 0 0,45 18 0 0 0,-44-22 13 0 0,-19-8 17 0 0,1 0 0 0 0,-1 0 0 0 0,0 1 0 0 0,-1 0 0 0 0,1 1 0 0 0,-1 0 0 0 0,11 10 0 0 0,-16-13 27 0 0,0-1 1 0 0,-1 1-1 0 0,1-1 0 0 0,0 1 0 0 0,-1 0 0 0 0,1 0 1 0 0,-1 0-1 0 0,0 0 0 0 0,0 0 0 0 0,0 0 0 0 0,0 0 1 0 0,0 0-1 0 0,-1 0 0 0 0,0 0 0 0 0,1 1 0 0 0,-1-1 1 0 0,0 0-1 0 0,-1 0 0 0 0,1 0 0 0 0,0 1 1 0 0,-1-1-1 0 0,0 0 0 0 0,0 0 0 0 0,-2 5 0 0 0,-2 5 136 0 0,0-1-1 0 0,-1 0 0 0 0,0 0 1 0 0,-1-1-1 0 0,0 0 1 0 0,-1 0-1 0 0,-16 17 0 0 0,4-8-36 0 0,0-1 0 0 0,-1-1 0 0 0,-1-1 0 0 0,-36 21-1 0 0,53-35-140 0 0,0-1-1 0 0,0 0 0 0 0,0 0 0 0 0,-1-1 0 0 0,1 0 0 0 0,-1 0 0 0 0,1 0 1 0 0,-1 0-1 0 0,1-1 0 0 0,-1 0 0 0 0,0 0 0 0 0,1-1 0 0 0,-1 1 1 0 0,1-1-1 0 0,-1 0 0 0 0,-7-3 0 0 0,10 3-83 0 0,0 0 1 0 0,1 0-1 0 0,-1 0 1 0 0,1-1-1 0 0,-1 1 1 0 0,1 0-1 0 0,0-1 1 0 0,-1 0-1 0 0,1 1 1 0 0,0-1-1 0 0,0 0 1 0 0,0 0-1 0 0,1 0 1 0 0,-1-1-1 0 0,0 1 0 0 0,1 0 1 0 0,-1-1-1 0 0,1 1 1 0 0,0-1-1 0 0,0 1 1 0 0,0-1-1 0 0,0 1 1 0 0,0-1-1 0 0,0 0 1 0 0,1 0-1 0 0,-1 1 1 0 0,1-1-1 0 0,0 0 1 0 0,0 0-1 0 0,0 1 1 0 0,0-1-1 0 0,1 0 0 0 0,-1 0 1 0 0,1-3-1 0 0,2-4-606 0 0,1 0 0 0 0,0 1 0 0 0,0-1-1 0 0,0 1 1 0 0,1 0 0 0 0,1 0-1 0 0,7-9 1 0 0,8-7-1326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4.170"/>
    </inkml:context>
    <inkml:brush xml:id="br0">
      <inkml:brushProperty name="width" value="0.1" units="cm"/>
      <inkml:brushProperty name="height" value="0.1" units="cm"/>
    </inkml:brush>
  </inkml:definitions>
  <inkml:trace contextRef="#ctx0" brushRef="#br0">166 245 5545 0 0,'-5'11'1786'0'0,"-1"2"483"0"0,-10 29 1 0 0,16-39-2090 0 0,-1-1 0 0 0,0 1 0 0 0,1-1 1 0 0,-1 1-1 0 0,1-1 0 0 0,0 1 0 0 0,-1-1 0 0 0,1 1 1 0 0,1 0-1 0 0,-1-1 0 0 0,0 1 0 0 0,0-1 1 0 0,1 1-1 0 0,0-1 0 0 0,-1 1 0 0 0,1-1 0 0 0,0 1 1 0 0,3 3-1 0 0,-3-4-89 0 0,1 0 0 0 0,-1-1 1 0 0,1 1-1 0 0,0 0 0 0 0,0-1 1 0 0,0 0-1 0 0,0 1 0 0 0,0-1 0 0 0,0 0 1 0 0,0 0-1 0 0,0 0 0 0 0,0 0 0 0 0,1 0 1 0 0,-1-1-1 0 0,0 1 0 0 0,1-1 0 0 0,-1 1 1 0 0,0-1-1 0 0,1 0 0 0 0,-1 0 0 0 0,4 0 1 0 0,3-1 11 0 0,-1-1-1 0 0,1 0 1 0 0,-1 0 0 0 0,13-6 0 0 0,2 0 96 0 0,-7 2-98 0 0,-1 0 0 0 0,1-1 0 0 0,-2-1 1 0 0,1 0-1 0 0,13-11 0 0 0,4-1 38 0 0,-20 10-96 0 0,0 0 0 0 0,0-1 0 0 0,-2 0 0 0 0,1 0-1 0 0,-1-1 1 0 0,-1-1 0 0 0,0 0 0 0 0,12-24 0 0 0,-17 29-21 0 0,0 0 1 0 0,-1 0 0 0 0,0-1 0 0 0,-1 1-1 0 0,1-1 1 0 0,0-12 0 0 0,-2 16 4 0 0,-1 0 1 0 0,1-1-1 0 0,-1 1 1 0 0,0 0-1 0 0,-1-1 0 0 0,1 1 1 0 0,-1 0-1 0 0,0 0 1 0 0,-1 0-1 0 0,1 0 0 0 0,-5-10 1 0 0,5 14-15 0 0,-1 0 0 0 0,1-1 0 0 0,0 1 0 0 0,0 0-1 0 0,-1 0 1 0 0,1 0 0 0 0,-1 0 0 0 0,1 1 0 0 0,-1-1 0 0 0,1 0 0 0 0,-1 0 0 0 0,0 1 0 0 0,1-1 0 0 0,-1 1 0 0 0,0 0 0 0 0,-2-1 0 0 0,-31-1 182 0 0,12 5-116 0 0,0 0 0 0 0,0 2 1 0 0,1 0-1 0 0,-1 2 0 0 0,1 0 1 0 0,1 1-1 0 0,-1 2 0 0 0,1 0 1 0 0,1 1-1 0 0,0 1 0 0 0,-20 15 1 0 0,21-10 6 0 0,0 1 1 0 0,-23 29 0 0 0,33-37-60 0 0,-1 2-9 0 0,0 1 1 0 0,2 0 0 0 0,-1 1 0 0 0,2 0-1 0 0,0 0 1 0 0,0 1 0 0 0,1 0 0 0 0,-6 27 0 0 0,6-17 7 0 0,2 1 0 0 0,0-1 0 0 0,2 1 0 0 0,1 39 1 0 0,2-55-39 0 0,0 0 1 0 0,1 0 0 0 0,-1-1-1 0 0,2 1 1 0 0,0-1 0 0 0,0 1-1 0 0,0-1 1 0 0,1 0 0 0 0,1 0 0 0 0,-1-1-1 0 0,1 1 1 0 0,1-1 0 0 0,0 0-1 0 0,0-1 1 0 0,0 1 0 0 0,1-1-1 0 0,0 0 1 0 0,1-1 0 0 0,-1 0-1 0 0,1 0 1 0 0,0 0 0 0 0,1-1 0 0 0,12 6-1 0 0,-6-4-24 0 0,1-1-1 0 0,0 0 1 0 0,1-1-1 0 0,-1-1 0 0 0,1 0 1 0 0,0-1-1 0 0,0-1 1 0 0,0-1-1 0 0,0 0 1 0 0,0-1-1 0 0,0-1 0 0 0,28-5 1 0 0,-26 1-815 0 0,0-1 0 0 0,26-11 0 0 0,-39 14 423 0 0,0 0 0 0 0,0-1 0 0 0,-1 0 1 0 0,1 0-1 0 0,-1-1 0 0 0,0 1 0 0 0,8-11 0 0 0,-7 8-298 0 0,10-12-1395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4.533"/>
    </inkml:context>
    <inkml:brush xml:id="br0">
      <inkml:brushProperty name="width" value="0.1" units="cm"/>
      <inkml:brushProperty name="height" value="0.1" units="cm"/>
    </inkml:brush>
  </inkml:definitions>
  <inkml:trace contextRef="#ctx0" brushRef="#br0">35 1039 8746 0 0,'-5'-4'2458'0'0,"4"4"-2281"0"0,0-1-1 0 0,0 1 1 0 0,0-1 0 0 0,0 1-1 0 0,0-1 1 0 0,1 0 0 0 0,-1 1-1 0 0,0-1 1 0 0,1 0 0 0 0,-1 0 0 0 0,0 1-1 0 0,1-1 1 0 0,-1 0 0 0 0,1 0-1 0 0,-1 0 1 0 0,1 0 0 0 0,0 0-1 0 0,-1 0 1 0 0,1 0 0 0 0,0 0 0 0 0,0 0-1 0 0,-1 0 1 0 0,1 0 0 0 0,0 0-1 0 0,0 0 1 0 0,0 0 0 0 0,0 0-1 0 0,0 0 1 0 0,1 0 0 0 0,-1 0 0 0 0,0-1-1 0 0,15-315 3571 0 0,0 8-3322 0 0,-15 240-2031 0 0,-4-1 1 0 0,-17-98 0 0 0,4 107-3707 0 0,12 49 2572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4.891"/>
    </inkml:context>
    <inkml:brush xml:id="br0">
      <inkml:brushProperty name="width" value="0.1" units="cm"/>
      <inkml:brushProperty name="height" value="0.1" units="cm"/>
    </inkml:brush>
  </inkml:definitions>
  <inkml:trace contextRef="#ctx0" brushRef="#br0">20 0 7802 0 0,'-1'1'211'0'0,"-1"0"-1"0"0,1 0 1 0 0,0 0 0 0 0,-1 0 0 0 0,1 1 0 0 0,0-1 0 0 0,0 0-1 0 0,0 1 1 0 0,0-1 0 0 0,0 1 0 0 0,0-1 0 0 0,0 1 0 0 0,0-1-1 0 0,0 1 1 0 0,1-1 0 0 0,-1 1 0 0 0,1 0 0 0 0,-1 0 0 0 0,1-1 0 0 0,0 1-1 0 0,0 0 1 0 0,0 0 0 0 0,0-1 0 0 0,0 1 0 0 0,0 0 0 0 0,0 0-1 0 0,0-1 1 0 0,1 1 0 0 0,-1 0 0 0 0,1 0 0 0 0,-1-1 0 0 0,1 1 0 0 0,1 2-1 0 0,0 0-11 0 0,0-1 0 0 0,0 1 0 0 0,1-1 1 0 0,-1 0-1 0 0,1 1 0 0 0,0-1 0 0 0,0 0 0 0 0,0-1 0 0 0,0 1 0 0 0,0-1 0 0 0,0 1 0 0 0,1-1 0 0 0,0 0 0 0 0,4 2 0 0 0,5 1 131 0 0,0-1 0 0 0,1 0-1 0 0,0-1 1 0 0,-1-1 0 0 0,1 0 0 0 0,0-1 0 0 0,0 0 0 0 0,22-2-1 0 0,-20-1-252 0 0,1 0-1 0 0,-1-1 1 0 0,1-1-1 0 0,-1 0 0 0 0,0-1 1 0 0,-1-1-1 0 0,1-1 0 0 0,-1 0 1 0 0,16-10-1 0 0,-9 3-2241 0 0,21-18 0 0 0,-41 31 1899 0 0,-1 0 0 0 0,1 0-1 0 0,0 0 1 0 0,-1 0 0 0 0,1 0-1 0 0,0 0 1 0 0,0 0-1 0 0,0 0 1 0 0,0 1 0 0 0,2-1-1 0 0,4 0-2398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1.811"/>
    </inkml:context>
    <inkml:brush xml:id="br0">
      <inkml:brushProperty name="width" value="0.1" units="cm"/>
      <inkml:brushProperty name="height" value="0.1" units="cm"/>
    </inkml:brush>
  </inkml:definitions>
  <inkml:trace contextRef="#ctx0" brushRef="#br0">56 58 7306 0 0,'-24'-10'3638'0'0,"21"8"-2993"0"0,0 0 0 0 0,0 0-1 0 0,0 1 1 0 0,0 0 0 0 0,-1-1 0 0 0,1 1-1 0 0,-6-1 507 0 0,31 10 830 0 0,0 4-1602 0 0,-1 1 0 0 0,0 1 0 0 0,-1 1 0 0 0,0 1 0 0 0,18 18 0 0 0,84 101 447 0 0,-14-15-458 0 0,-80-90-279 0 0,3-3 0 0 0,64 48-1 0 0,-36-37 3 0 0,-7-3 77 0 0,79 39 0 0 0,-109-63-102 0 0,-9-4-3 0 0,1 0 0 0 0,0-1 1 0 0,24 6-1 0 0,-34-11-42 0 0,0 0-1 0 0,0 0 1 0 0,-1-1-1 0 0,1 1 1 0 0,0-1-1 0 0,0 0 1 0 0,0-1-1 0 0,0 1 1 0 0,-1 0-1 0 0,1-1 1 0 0,0 0-1 0 0,0 0 1 0 0,-1 0-1 0 0,1-1 1 0 0,-1 1 0 0 0,1-1-1 0 0,-1 0 1 0 0,1 1-1 0 0,4-6 1 0 0,2-2 33 0 0,-1 0 1 0 0,-1-1-1 0 0,1 0 1 0 0,-2 0-1 0 0,1-1 1 0 0,-2 0-1 0 0,1 0 1 0 0,-2-1-1 0 0,6-14 1 0 0,5-18 120 0 0,11-54 0 0 0,-26 92-162 0 0,10-43-80 0 0,-2 0 1 0 0,-3-1 0 0 0,0-69-1 0 0,-9 4-6881 0 0,3 112 6634 0 0,0 1 0 0 0,0-1 0 0 0,0 0 0 0 0,1 0 0 0 0,-1 1 0 0 0,1-1 0 0 0,0 0-1 0 0,0 1 1 0 0,1-5 0 0 0,0 2-385 0 0,6-17-2593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5.630"/>
    </inkml:context>
    <inkml:brush xml:id="br0">
      <inkml:brushProperty name="width" value="0.1" units="cm"/>
      <inkml:brushProperty name="height" value="0.1" units="cm"/>
    </inkml:brush>
  </inkml:definitions>
  <inkml:trace contextRef="#ctx0" brushRef="#br0">63 25 2993 0 0,'0'-3'847'0'0,"-1"-12"1468"0"0,1 15-2260 0 0,0 0 0 0 0,0 0 0 0 0,0-1 0 0 0,1 1 0 0 0,-1 0 0 0 0,0 0-1 0 0,0-1 1 0 0,0 1 0 0 0,-1 0 0 0 0,1 0 0 0 0,0 0 0 0 0,0-1 0 0 0,0 1 0 0 0,0 0 0 0 0,0 0-1 0 0,0-1 1 0 0,0 1 0 0 0,0 0 0 0 0,0 0 0 0 0,0 0 0 0 0,-1-1 0 0 0,1 1 0 0 0,0 0 0 0 0,0 0-1 0 0,0 0 1 0 0,0 0 0 0 0,0 0 0 0 0,-1-1 0 0 0,1 1 0 0 0,0 0 0 0 0,0 0 0 0 0,0 0 0 0 0,-1 0-1 0 0,1 0 1 0 0,0 0 0 0 0,0 0 0 0 0,0 0 0 0 0,-1 0 0 0 0,1 0 0 0 0,0 0 0 0 0,0-1 0 0 0,-1 1-1 0 0,1 0 1 0 0,0 1 0 0 0,0-1 0 0 0,0 0 0 0 0,-1 0 0 0 0,0 3 334 0 0,1 0 0 0 0,-1 0-1 0 0,1 1 1 0 0,0-1 0 0 0,0 0 0 0 0,1 7 0 0 0,-1-5 50 0 0,11 277 2810 0 0,1-2-1749 0 0,-12-228-1220 0 0,-5 123 548 0 0,-45 182-471 0 0,48-352-885 0 0,0 1 1 0 0,0-1-1 0 0,0 1 0 0 0,-1-1 1 0 0,1 0-1 0 0,-5 5 0 0 0,5-21-3445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5.987"/>
    </inkml:context>
    <inkml:brush xml:id="br0">
      <inkml:brushProperty name="width" value="0.1" units="cm"/>
      <inkml:brushProperty name="height" value="0.1" units="cm"/>
    </inkml:brush>
  </inkml:definitions>
  <inkml:trace contextRef="#ctx0" brushRef="#br0">71 439 3017 0 0,'-2'1'253'0'0,"1"0"0"0"0,0 0 0 0 0,0 0 0 0 0,0 0 0 0 0,0 0 0 0 0,0 0 1 0 0,0 0-1 0 0,0 0 0 0 0,1 0 0 0 0,-1 1 0 0 0,0-1 0 0 0,1 0 0 0 0,-1 1 1 0 0,1-1-1 0 0,-1 0 0 0 0,1 1 0 0 0,0-1 0 0 0,-1 0 0 0 0,1 1 0 0 0,0 2 0 0 0,0-2 91 0 0,0-1-1 0 0,-1 1 0 0 0,1-1 0 0 0,0 1 1 0 0,-1 0-1 0 0,1-1 0 0 0,-1 1 0 0 0,0-1 0 0 0,1 1 1 0 0,-1-1-1 0 0,0 1 0 0 0,0-1 0 0 0,-1 2 0 0 0,2-2-281 0 0,-1-1-1 0 0,1 0 0 0 0,0 0 1 0 0,0 1-1 0 0,0-1 0 0 0,0 0 0 0 0,0 0 1 0 0,0 1-1 0 0,-1-1 0 0 0,1 0 1 0 0,0 0-1 0 0,0 0 0 0 0,0 1 0 0 0,-1-1 1 0 0,1 0-1 0 0,0 0 0 0 0,0 0 1 0 0,-1 0-1 0 0,1 0 0 0 0,0 0 0 0 0,0 1 1 0 0,-1-1-1 0 0,1 0 0 0 0,0 0 0 0 0,0 0 1 0 0,-1 0-1 0 0,1 0 0 0 0,0 0 1 0 0,0 0-1 0 0,-1 0 0 0 0,1 0 0 0 0,0 0 1 0 0,0 0-1 0 0,-1 0 0 0 0,1 0 1 0 0,0 0-1 0 0,0 0 0 0 0,-1-1 0 0 0,1 1 1 0 0,0 0-1 0 0,0 0 0 0 0,-1 0 1 0 0,1 0-1 0 0,0 0 0 0 0,0-1 0 0 0,-1 1 1 0 0,1 0-1 0 0,0 0 0 0 0,0 0 0 0 0,0-1 1 0 0,0 1-1 0 0,-1 0 0 0 0,1 0 1 0 0,0 0-1 0 0,0-1 0 0 0,0 1 0 0 0,0 0 1 0 0,0 0-1 0 0,0-1 0 0 0,0 1 1 0 0,0 0-1 0 0,0-1 0 0 0,-2-21 435 0 0,2 16-178 0 0,-2-167 910 0 0,-19 18-2347 0 0,13 99-2411 0 0,7 52 3230 0 0,1 0-1 0 0,0 0 1 0 0,0-1-1 0 0,0 1 1 0 0,1 0-1 0 0,-1 0 1 0 0,1 0-1 0 0,0-1 1 0 0,3-7-1 0 0,4-14-2459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6.335"/>
    </inkml:context>
    <inkml:brush xml:id="br0">
      <inkml:brushProperty name="width" value="0.1" units="cm"/>
      <inkml:brushProperty name="height" value="0.1" units="cm"/>
    </inkml:brush>
  </inkml:definitions>
  <inkml:trace contextRef="#ctx0" brushRef="#br0">50 60 6793 0 0,'-10'-3'3361'0'0,"-10"3"-2049"0"0,10-2-887 0 0,0-1 535 0 0,13-2-672 0 0,-1 3-72 0 0,3-5-80 0 0,3 4-56 0 0,2-4-64 0 0,2 2-24 0 0,3 0-200 0 0,5-3-160 0 0,2 6-280 0 0,0-1-401 0 0,6 1 753 0 0,-4-1-560 0 0,6 6-264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6.697"/>
    </inkml:context>
    <inkml:brush xml:id="br0">
      <inkml:brushProperty name="width" value="0.1" units="cm"/>
      <inkml:brushProperty name="height" value="0.1" units="cm"/>
    </inkml:brush>
  </inkml:definitions>
  <inkml:trace contextRef="#ctx0" brushRef="#br0">122 498 3873 0 0,'0'8'1176'0'0,"-1"-1"0"0"0,0 0 0 0 0,0 0 0 0 0,-1 0 1 0 0,0 0-1 0 0,0 0 0 0 0,-7 13 0 0 0,-29 48 1195 0 0,3-8-1023 0 0,31-50-1285 0 0,0 0-1 0 0,1 0 1 0 0,0 0-1 0 0,1 0 1 0 0,0 1-1 0 0,1-1 1 0 0,0 1-1 0 0,0-1 1 0 0,2 20-1 0 0,0-27-63 0 0,0 1-1 0 0,0-1 0 0 0,0 0 0 0 0,0 0 1 0 0,0 1-1 0 0,1-1 0 0 0,-1 0 0 0 0,1 0 1 0 0,0 0-1 0 0,0 0 0 0 0,0-1 0 0 0,0 1 1 0 0,0 0-1 0 0,1-1 0 0 0,-1 0 0 0 0,1 0 1 0 0,4 3-1 0 0,5 4-22 0 0,2-1-1 0 0,20 10 1 0 0,-21-12 7 0 0,11 5 25 0 0,-14-6-19 0 0,1 0 0 0 0,-1 0 0 0 0,18 14 0 0 0,-25-17 49 0 0,0 1 1 0 0,0 0-1 0 0,0 0 1 0 0,0 0-1 0 0,-1 0 1 0 0,1 1-1 0 0,-1-1 1 0 0,0 1-1 0 0,0 0 1 0 0,0-1-1 0 0,-1 1 1 0 0,1 0 0 0 0,-1 0-1 0 0,0 0 1 0 0,1 5-1 0 0,-1 1 118 0 0,-1 1-1 0 0,0 0 1 0 0,0-1-1 0 0,-1 1 1 0 0,0 0-1 0 0,-1-1 1 0 0,0 1-1 0 0,-1-1 1 0 0,0 0-1 0 0,-1 0 1 0 0,0 0-1 0 0,-9 16 1 0 0,6-13-26 0 0,-1 0 1 0 0,0 0-1 0 0,-1-1 0 0 0,-1-1 1 0 0,0 1-1 0 0,0-1 1 0 0,-1-1-1 0 0,-19 14 1 0 0,26-21-222 0 0,0-1 0 0 0,0 0 0 0 0,-1 0 1 0 0,1 0-1 0 0,-1-1 0 0 0,1 1 0 0 0,-1-1 0 0 0,1 0 1 0 0,-1 0-1 0 0,0-1 0 0 0,1 1 0 0 0,-1-1 1 0 0,0 0-1 0 0,0-1 0 0 0,1 1 0 0 0,-1-1 1 0 0,0 0-1 0 0,-5-1 0 0 0,9 1-13 0 0,1 1-1 0 0,-1 0 0 0 0,1 0 1 0 0,-1-1-1 0 0,1 1 0 0 0,-1 0 1 0 0,1-1-1 0 0,-1 1 1 0 0,1 0-1 0 0,-1-1 0 0 0,1 1 1 0 0,-1-1-1 0 0,1 1 1 0 0,0-1-1 0 0,-1 1 0 0 0,1-1 1 0 0,0 1-1 0 0,-1-1 0 0 0,1 1 1 0 0,0-1-1 0 0,0 1 1 0 0,-1-1-1 0 0,1 0 0 0 0,0 1 1 0 0,0-1-1 0 0,0 1 1 0 0,0-1-1 0 0,0 0 0 0 0,0 1 1 0 0,0-1-1 0 0,0 0 0 0 0,0 1 1 0 0,0-1-1 0 0,0 1 1 0 0,0-1-1 0 0,1 0 0 0 0,-1 1 1 0 0,0-1-1 0 0,2-2-309 0 0,-1 1-1 0 0,0 0 1 0 0,1 0 0 0 0,-1 1-1 0 0,1-1 1 0 0,0 0-1 0 0,-1 0 1 0 0,4-1 0 0 0,7-5-1819 0 0</inkml:trace>
  <inkml:trace contextRef="#ctx0" brushRef="#br0" timeOffset="1">620 1199 9330 0 0,'-4'-10'1859'0'0,"1"-1"0"0"0,0-1 0 0 0,-3-21 0 0 0,4 4-1021 0 0,1-42-1 0 0,2 27-19 0 0,10-157 179 0 0,-10 167-931 0 0,-3-284 83 0 0,-2 261-269 0 0,-8-92-610 0 0,9 129 198 0 0,-2 0-1 0 0,1 0 1 0 0,-2 0-1 0 0,-1 1 1 0 0,-10-23-1 0 0,10 31 4 0 0,0 0 0 0 0,-15-19-1 0 0,13 19-60 0 0,-13-15-1055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7.061"/>
    </inkml:context>
    <inkml:brush xml:id="br0">
      <inkml:brushProperty name="width" value="0.1" units="cm"/>
      <inkml:brushProperty name="height" value="0.1" units="cm"/>
    </inkml:brush>
  </inkml:definitions>
  <inkml:trace contextRef="#ctx0" brushRef="#br0">1 9 6257 0 0,'1'2'308'0'0,"0"1"0"0"0,0 0 0 0 0,1 0 0 0 0,-1-1 0 0 0,1 1 0 0 0,0-1-1 0 0,-1 1 1 0 0,1-1 0 0 0,0 0 0 0 0,1 1 0 0 0,-1-1 0 0 0,0 0 0 0 0,1 0 0 0 0,-1-1-1 0 0,1 1 1 0 0,-1-1 0 0 0,1 1 0 0 0,0-1 0 0 0,-1 0 0 0 0,1 0 0 0 0,0 0 0 0 0,0 0-1 0 0,6 1 1 0 0,6 0-2 0 0,1 0-1 0 0,-1 0 1 0 0,21-2-1 0 0,-30 0-26 0 0,69-3 823 0 0,126-24 0 0 0,-7 1-711 0 0,-165 24-228 0 0,-17 0-415 0 0,1 1-1 0 0,-1 1 0 0 0,16 1 0 0 0,-23 0 56 0 0,0 0 0 0 0,0 0-1 0 0,0 0 1 0 0,-1 1-1 0 0,1 0 1 0 0,0 0 0 0 0,0 0-1 0 0,-1 1 1 0 0,0-1 0 0 0,1 1-1 0 0,3 3 1 0 0,10 9-1086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7.424"/>
    </inkml:context>
    <inkml:brush xml:id="br0">
      <inkml:brushProperty name="width" value="0.1" units="cm"/>
      <inkml:brushProperty name="height" value="0.1" units="cm"/>
    </inkml:brush>
  </inkml:definitions>
  <inkml:trace contextRef="#ctx0" brushRef="#br0">50 119 4417 0 0,'-1'1'417'0'0,"-3"1"769"0"0,1 0 0 0 0,0 0 0 0 0,-1-1 0 0 0,0 0 1 0 0,1 0-1 0 0,-1 1 0 0 0,-5-1 0 0 0,9-1-1019 0 0,-1 0 0 0 0,1 0 0 0 0,-1 0 0 0 0,1 0 0 0 0,-1 0 0 0 0,1 0 0 0 0,-1 0 1 0 0,1 0-1 0 0,-1-1 0 0 0,1 1 0 0 0,-1 0 0 0 0,1 0 0 0 0,-1-1 0 0 0,1 1 0 0 0,-1 0 0 0 0,1-1 0 0 0,-1 1 168 0 0,1-1-168 0 0,0 1 0 0 0,-1-1 0 0 0,0-1 31 0 0,0 1 0 0 0,1-1 0 0 0,-1 1 0 0 0,1-1 0 0 0,-1 1 0 0 0,1-1 0 0 0,0 1 0 0 0,0-1 0 0 0,0 1 1 0 0,0-4-1 0 0,22-19 26 0 0,-17 19-1752 0 0,2-6-1465 0 0,-7 1 979 0 0</inkml:trace>
  <inkml:trace contextRef="#ctx0" brushRef="#br0" timeOffset="1">687 57 5521 0 0,'-8'-16'13909'0'0,"9"16"-13808"0"0,-1 0-80 0 0,1 0 0 0 0,-1 0 0 0 0,0 0 0 0 0,1 0 1 0 0,-1 0-1 0 0,1-1 0 0 0,-1 1 0 0 0,1 0 0 0 0,-1 0 0 0 0,1 0 0 0 0,-1-1 1 0 0,0 1-1 0 0,1 0 0 0 0,-1 0 0 0 0,1-1 0 0 0,-1 1 0 0 0,0 0 0 0 0,1-1 1 0 0,-1 1-1 0 0,0 0 0 0 0,0-1 0 0 0,1 1 0 0 0,-1 0 0 0 0,0-1 0 0 0,0 1 1 0 0,1-1-1 0 0,-1 1 0 0 0,0-1 0 0 0,0 1 0 0 0,0-1 0 0 0,0 1 1 0 0,0 0-1 0 0,0-1 0 0 0,0 1 0 0 0,0-1 0 0 0,0 1 0 0 0,0-1 0 0 0,0 1 1 0 0,0-1-1 0 0,0 1 0 0 0,0-1 0 0 0,0 0 0 0 0,-1 0-186 0 0,1 0 0 0 0,0 0 0 0 0,0 0 0 0 0,0 1 0 0 0,0-1 0 0 0,0 0 0 0 0,0 0 0 0 0,1 0 0 0 0,-1 0 1 0 0,0 0-1 0 0,0 0 0 0 0,1 0 0 0 0,-1 1 0 0 0,0-1 0 0 0,1 0 0 0 0,-1 0 0 0 0,1 0 0 0 0,-1 1 0 0 0,1-1 0 0 0,-1 0 0 0 0,1 1 0 0 0,-1-1 0 0 0,1 0 0 0 0,0 1 0 0 0,0-1 0 0 0,-1 1 0 0 0,1-1 0 0 0,0 1 0 0 0,0-1 0 0 0,5-2-1683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5:21:07.785"/>
    </inkml:context>
    <inkml:brush xml:id="br0">
      <inkml:brushProperty name="width" value="0.1" units="cm"/>
      <inkml:brushProperty name="height" value="0.1" units="cm"/>
    </inkml:brush>
  </inkml:definitions>
  <inkml:trace contextRef="#ctx0" brushRef="#br0">3 74 8978 0 0,'8'8'8994'0'0,"-6"-8"-8585"0"0,-1 1-119 0 0,0-1 0 0 0,0 0-1 0 0,0 1 1 0 0,0-1 0 0 0,0 0-1 0 0,0 0 1 0 0,1 1 0 0 0,-1-1 0 0 0,0 0-1 0 0,0 0 1 0 0,0 0 0 0 0,0-1-1 0 0,1 1 1 0 0,-1 0 0 0 0,0 0-1 0 0,0-1 1 0 0,2 0 0 0 0,-3 0-201 0 0,-3-19-736 0 0,0 13-1303 0 0,1 0 0 0 0,-2 1 0 0 0,-6-13 0 0 0,5 12 778 0 0,-2-8-2124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1.253"/>
    </inkml:context>
    <inkml:brush xml:id="br0">
      <inkml:brushProperty name="width" value="0.1" units="cm"/>
      <inkml:brushProperty name="height" value="0.1" units="cm"/>
    </inkml:brush>
  </inkml:definitions>
  <inkml:trace contextRef="#ctx0" brushRef="#br0">11 0 4577 0 0,'-1'1'192'0'0,"0"-1"0"0"0,1 1 0 0 0,-1 0 0 0 0,0-1 0 0 0,0 1 1 0 0,1 0-1 0 0,-1 0 0 0 0,1 0 0 0 0,-1-1 0 0 0,1 1 0 0 0,-1 0 0 0 0,1 0 0 0 0,-1 0 0 0 0,1 0 0 0 0,0 0 1 0 0,-1 0-1 0 0,1 0 0 0 0,0 0 0 0 0,0 0 0 0 0,0 0 0 0 0,0 0 0 0 0,0 0 0 0 0,0 0 0 0 0,0 0 0 0 0,0 0 0 0 0,0 0 1 0 0,0 0-1 0 0,1 2 0 0 0,8 32 1147 0 0,-9-34-1256 0 0,117 314 4152 0 0,-33-94-2802 0 0,-72-189-1275 0 0,-3-9 20 0 0,0 1 0 0 0,-2 0 0 0 0,6 36 0 0 0,-13-53-119 0 0,1-1 0 0 0,0 1-1 0 0,0 0 1 0 0,1 0 0 0 0,0-1 0 0 0,0 1 0 0 0,1-1-1 0 0,5 11 1 0 0,-10-21-38 0 0,0 1-1 0 0,1-1 1 0 0,0 0-1 0 0,-1 0 1 0 0,1-1-1 0 0,0-3 0 0 0,-4-15-12 0 0,1 2-5 0 0,1 1 0 0 0,1-1 0 0 0,1 0 1 0 0,0 0-1 0 0,4-25 0 0 0,-2 9 10 0 0,1 2 14 0 0,0 0 0 0 0,3 0 0 0 0,0 0 0 0 0,3 0 0 0 0,17-51 0 0 0,-18 66-9 0 0,1 1-1 0 0,1 0 0 0 0,1 1 0 0 0,1 0 1 0 0,0 1-1 0 0,1 0 0 0 0,1 0 0 0 0,0 2 1 0 0,1 0-1 0 0,29-24 0 0 0,-32 30-2 0 0,0 1-1 0 0,0 0 1 0 0,1 1 0 0 0,0 0 0 0 0,1 1-1 0 0,14-5 1 0 0,-22 9-6 0 0,0 1 0 0 0,0 0 0 0 0,0 0 0 0 0,0 0 0 0 0,1 1 0 0 0,-1 0 0 0 0,0 0 0 0 0,0 0 0 0 0,0 0 1 0 0,1 1-1 0 0,-1 0 0 0 0,0 0 0 0 0,0 0 0 0 0,0 1 0 0 0,0 0 0 0 0,0 0 0 0 0,-1 0 0 0 0,1 0 0 0 0,6 5 0 0 0,0 1 29 0 0,0 1-1 0 0,-1 0 1 0 0,0 1-1 0 0,-1 0 1 0 0,1 1 0 0 0,-2 0-1 0 0,10 16 1 0 0,46 91 295 0 0,-49-88-256 0 0,10 27-114 0 0,-2 0-1 0 0,-3 1 1 0 0,18 82 0 0 0,-37-133 100 0 0,1 2-993 0 0,0-1 1 0 0,0 1-1 0 0,1-1 0 0 0,0 0 1 0 0,7 14-1 0 0,-4-18-868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1.599"/>
    </inkml:context>
    <inkml:brush xml:id="br0">
      <inkml:brushProperty name="width" value="0.1" units="cm"/>
      <inkml:brushProperty name="height" value="0.1" units="cm"/>
    </inkml:brush>
  </inkml:definitions>
  <inkml:trace contextRef="#ctx0" brushRef="#br0">11 98 4553 0 0,'0'-6'886'0'0,"0"-1"1"0"0,-1 1-1 0 0,0 0 1 0 0,0 0-1 0 0,-4-12 0 0 0,4 13-349 0 0,1-1 0 0 0,-1 1 0 0 0,1-1 0 0 0,0 1 0 0 0,0-1 0 0 0,1-5 0 0 0,-1 11-513 0 0,0 0 1 0 0,0-1-1 0 0,0 1 1 0 0,0 0-1 0 0,0 0 1 0 0,0 0 0 0 0,0 0-1 0 0,0-1 1 0 0,0 1-1 0 0,0 0 1 0 0,1 0-1 0 0,-1 0 1 0 0,0 0 0 0 0,0 0-1 0 0,0-1 1 0 0,0 1-1 0 0,0 0 1 0 0,0 0-1 0 0,0 0 1 0 0,0 0 0 0 0,1 0-1 0 0,-1 0 1 0 0,0 0-1 0 0,0-1 1 0 0,0 1 0 0 0,0 0-1 0 0,0 0 1 0 0,0 0-1 0 0,1 0 1 0 0,-1 0-1 0 0,0 0 1 0 0,0 0 0 0 0,0 0-1 0 0,0 0 1 0 0,1 0-1 0 0,-1 0 1 0 0,0 0-1 0 0,0 0 1 0 0,0 0 0 0 0,0 0-1 0 0,0 0 1 0 0,1 0-1 0 0,7 5 609 0 0,5 9 93 0 0,8 13-268 0 0,-2 1 0 0 0,-1 1 1 0 0,-1 1-1 0 0,19 47 0 0 0,40 136 218 0 0,45 248-307 0 0,-88-326-1029 0 0,-23-92-50 0 0,-5-24-287 0 0,9 28-1 0 0,-11-40 753 0 0,-1-1 0 0 0,2 0-1 0 0,-1 0 1 0 0,1 0 0 0 0,0 0-1 0 0,0-1 1 0 0,0 1 0 0 0,6 5-1 0 0,17 10-1271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1.934"/>
    </inkml:context>
    <inkml:brush xml:id="br0">
      <inkml:brushProperty name="width" value="0.1" units="cm"/>
      <inkml:brushProperty name="height" value="0.1" units="cm"/>
    </inkml:brush>
  </inkml:definitions>
  <inkml:trace contextRef="#ctx0" brushRef="#br0">67 36 7354 0 0,'-1'0'257'0'0,"0"0"1"0"0,-1-1-1 0 0,1 1 1 0 0,0 0 0 0 0,0 0-1 0 0,-1 0 1 0 0,1 0 0 0 0,0 0-1 0 0,-1 0 1 0 0,1 0-1 0 0,0 1 1 0 0,-1-1 0 0 0,1 0-1 0 0,0 1 1 0 0,0-1-1 0 0,0 1 1 0 0,-1-1 0 0 0,1 1-1 0 0,0 0 1 0 0,0-1 0 0 0,0 1-1 0 0,0 0 1 0 0,0 0-1 0 0,-1 1 1 0 0,-1 2 130 0 0,1 0 0 0 0,-1 0 0 0 0,1 0 0 0 0,0 1 0 0 0,-3 7 0 0 0,1 3-14 0 0,0 1 0 0 0,1-1 0 0 0,1 1 0 0 0,0 0 0 0 0,1 17 0 0 0,-1-7-96 0 0,1-6-179 0 0,1 1 1 0 0,1-1-1 0 0,1 0 0 0 0,0 0 1 0 0,2 0-1 0 0,0 0 0 0 0,1 0 1 0 0,1-1-1 0 0,1 0 1 0 0,1 0-1 0 0,1 0 0 0 0,0-1 1 0 0,1-1-1 0 0,1 1 0 0 0,18 20 1 0 0,-24-32-56 0 0,5 6 63 0 0,0 0 0 0 0,1 0 0 0 0,14 10 1 0 0,-22-19-89 0 0,-1-1 0 0 0,1 0 0 0 0,-1-1 1 0 0,1 1-1 0 0,0 0 0 0 0,0-1 1 0 0,0 1-1 0 0,0-1 0 0 0,0 0 0 0 0,0 0 1 0 0,0 0-1 0 0,0-1 0 0 0,1 1 0 0 0,-1-1 1 0 0,0 1-1 0 0,0-1 0 0 0,1 0 1 0 0,-1 0-1 0 0,0-1 0 0 0,0 1 0 0 0,0-1 1 0 0,4 0-1 0 0,2-4 14 0 0,0 1-1 0 0,-1-1 1 0 0,1 0 0 0 0,-1-1 0 0 0,-1 0-1 0 0,1 0 1 0 0,-1-1 0 0 0,0 0-1 0 0,7-9 1 0 0,3-5 25 0 0,-2-1 0 0 0,16-29 0 0 0,-23 37-34 0 0,-1 0 1 0 0,0-1-1 0 0,-2 0 0 0 0,0-1 0 0 0,0 1 1 0 0,-1-1-1 0 0,-1 0 0 0 0,-1 0 0 0 0,0 0 0 0 0,-1 0 1 0 0,-1 0-1 0 0,-2-22 0 0 0,-1 28-9 0 0,0 0-1 0 0,0 1 0 0 0,-1-1 1 0 0,0 0-1 0 0,0 1 1 0 0,-1 0-1 0 0,0 0 1 0 0,-1 0-1 0 0,0 1 1 0 0,0 0-1 0 0,-1 0 1 0 0,0 1-1 0 0,-1-1 1 0 0,-13-9-1 0 0,3 3-31 0 0,-1 1 0 0 0,0 1 1 0 0,-1 1-1 0 0,0 1 0 0 0,-34-12 0 0 0,40 17-419 0 0,-1 2 0 0 0,1 0 0 0 0,-1 0 0 0 0,0 1 0 0 0,0 1 0 0 0,0 1 1 0 0,-16 1-1 0 0,29-1 249 0 0,1 0 132 0 0,1 0 0 0 0,-1 0-1 0 0,1 0 1 0 0,-1 0 0 0 0,1 0 0 0 0,-1 0 0 0 0,0 0-1 0 0,1 0 1 0 0,-1 0 0 0 0,1 1 0 0 0,-1-1 0 0 0,1 0-1 0 0,-1 0 1 0 0,1 0 0 0 0,-1 1 0 0 0,1-1 0 0 0,-1 0-1 0 0,1 1 1 0 0,0-1 0 0 0,-1 0 0 0 0,1 1 0 0 0,-1 0-1 0 0,1 3-903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9:13.020"/>
    </inkml:context>
    <inkml:brush xml:id="br0">
      <inkml:brushProperty name="width" value="0.1" units="cm"/>
      <inkml:brushProperty name="height" value="0.1" units="cm"/>
    </inkml:brush>
  </inkml:definitions>
  <inkml:trace contextRef="#ctx0" brushRef="#br0">659 1575 5489 0 0,'1'3'7637'0'0,"-18"-18"-5296"0"0,-25-25-1331 0 0,-7-24 142 0 0,-50-83 0 0 0,85 125-1000 0 0,-57-87 348 0 0,-112-194 633 0 0,16-24 558 0 0,164 321-1624 0 0,-1-2 1 0 0,2 1 0 0 0,-4-14 0 0 0,5 19-58 0 0,0 0 1 0 0,1 0 0 0 0,0 0 0 0 0,0 0 0 0 0,-1 0 0 0 0,1 0 0 0 0,0 1 0 0 0,1-1 0 0 0,-1 0 0 0 0,0 0-1 0 0,0 0 1 0 0,1 0 0 0 0,-1 0 0 0 0,1 0 0 0 0,0 1 0 0 0,-1-1 0 0 0,1 0 0 0 0,0 1 0 0 0,0-1-1 0 0,0 0 1 0 0,0 1 0 0 0,2-2 0 0 0,18-13-2 0 0,1 0-1 0 0,1 2 1 0 0,0 1-1 0 0,1 1 1 0 0,0 0 0 0 0,51-14-1 0 0,59-7-9 0 0,-36 11 1 0 0,-12 0 2 0 0,161-48 52 0 0,3-15 11 0 0,-104 40-34 0 0,-55 19 12 0 0,42-13 66 0 0,-118 35-92 0 0,-9 2 4 0 0,1 0-1 0 0,0 0 1 0 0,0 0 0 0 0,0 1-1 0 0,0 0 1 0 0,0 1 0 0 0,0 0 0 0 0,1 0-1 0 0,12 2 1 0 0,-17 0-16 0 0,1 0-1 0 0,-1 0 1 0 0,0 1-1 0 0,0-1 1 0 0,0 1-1 0 0,0 0 1 0 0,0 0 0 0 0,-1 0-1 0 0,1 0 1 0 0,2 5-1 0 0,11 13 10 0 0,18 13-11 0 0,37 36 16 0 0,83 107-1 0 0,115 146-9 0 0,-253-305 13 0 0,-2 1-1 0 0,0-1 0 0 0,-1 2 0 0 0,0 0 1 0 0,-2 1-1 0 0,-1 0 0 0 0,15 41 1 0 0,-21-47 30 0 0,0 0 0 0 0,-1 0 1 0 0,-1 0-1 0 0,0 0 1 0 0,-1 0-1 0 0,-1 1 1 0 0,0-1-1 0 0,-1 0 0 0 0,-1 0 1 0 0,0 0-1 0 0,-1 0 1 0 0,0 0-1 0 0,-8 17 1 0 0,-3 4 70 0 0,-2 0 1 0 0,-2-2 0 0 0,-1 0 0 0 0,-2-1 0 0 0,-1-1 0 0 0,-1-1 0 0 0,-2-1 0 0 0,-30 28-1 0 0,38-42-92 0 0,-1-2 0 0 0,-1 0-1 0 0,0 0 1 0 0,-28 14-1 0 0,-87 34 41 0 0,94-45-59 0 0,-49 17-2 0 0,-137 33-1 0 0,74-24-56 0 0,51-14-84 0 0,-89 30-3181 0 0,165-54 898 0 0,24-4 2312 0 0,1-1-1 0 0,0 0 1 0 0,-1 0-1 0 0,1 0 1 0 0,-1 0 0 0 0,1 1-1 0 0,-1-1 1 0 0,1 0-1 0 0,-1 0 1 0 0,1 0 0 0 0,-1 0-1 0 0,1 0 1 0 0,-1 0-1 0 0,1 0 1 0 0,-1 0 0 0 0,1-1-1 0 0,-1 1 1 0 0,1 0-1 0 0,-1 0 1 0 0,1 0-1 0 0,-1 0 1 0 0,1-1 0 0 0,-1 1-1 0 0,1 0 1 0 0,-1 0-1 0 0,1-1 1 0 0,0 1 0 0 0,-1 0-1 0 0,1-1 1 0 0,0 1-1 0 0,-1 0 1 0 0,1-1-1 0 0,0 1 1 0 0,-1-1 0 0 0,1 1-1 0 0,0-1 1 0 0,0 1-1 0 0,-1-1 1 0 0,1 1 0 0 0,0 0-1 0 0,0-1 1 0 0,0 1-1 0 0,0-2 1 0 0,5-12-1613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2.424"/>
    </inkml:context>
    <inkml:brush xml:id="br0">
      <inkml:brushProperty name="width" value="0.1" units="cm"/>
      <inkml:brushProperty name="height" value="0.1" units="cm"/>
    </inkml:brush>
  </inkml:definitions>
  <inkml:trace contextRef="#ctx0" brushRef="#br0">83 1 6857 0 0,'-2'0'447'0'0,"1"1"0"0"0,0-1 0 0 0,-1 1 0 0 0,1 0-1 0 0,0-1 1 0 0,0 1 0 0 0,0 0 0 0 0,-1 0-1 0 0,1 0 1 0 0,0 0 0 0 0,0 0 0 0 0,0 0 0 0 0,-1 2-1 0 0,-4 3 216 0 0,6-5-604 0 0,-1-1 1 0 0,1 1-1 0 0,-1-1 1 0 0,0 1-1 0 0,1-1 1 0 0,-1 0-1 0 0,0 1 1 0 0,1-1-1 0 0,-1 0 1 0 0,0 1-1 0 0,0-1 1 0 0,1 0-1 0 0,-1 0 1 0 0,0 0-1 0 0,0 0 1 0 0,1 0-1 0 0,-2 0 1 0 0,1 0-32 0 0,1 0 0 0 0,-1 0-1 0 0,1 0 1 0 0,-1 0 0 0 0,1 0 0 0 0,-1 0 0 0 0,1 0 0 0 0,-1 0 0 0 0,1 0 0 0 0,-1 0 0 0 0,1 1 0 0 0,-1-1 0 0 0,1 0 0 0 0,0 0 0 0 0,-1 1-1 0 0,1-1 1 0 0,-1 0 0 0 0,1 0 0 0 0,-1 1 0 0 0,1-1 0 0 0,0 0 0 0 0,-1 1 0 0 0,1-1 0 0 0,0 1 0 0 0,-1-1 0 0 0,1 0 0 0 0,0 1 0 0 0,0-1-1 0 0,-1 1 1 0 0,1-1 0 0 0,0 1 0 0 0,0-1 0 0 0,0 1 0 0 0,-13 30 900 0 0,10-25-857 0 0,0 1 0 0 0,0-1 1 0 0,1 1-1 0 0,0 0 0 0 0,0 0 1 0 0,1 0-1 0 0,-1 0 0 0 0,1 0 0 0 0,1 11 1 0 0,2 21 16 0 0,-3-30-87 0 0,1 0 1 0 0,1 1-1 0 0,-1-1 1 0 0,2 0-1 0 0,-1 0 1 0 0,1 0-1 0 0,1 0 1 0 0,-1 0-1 0 0,2 0 1 0 0,-1-1-1 0 0,1 1 1 0 0,5 7-1 0 0,-6-11 3 0 0,1 1-18 0 0,1 0 0 0 0,-1 0 0 0 0,1-1 0 0 0,0 1 0 0 0,11 7 0 0 0,-15-12 9 0 0,0 0-1 0 0,0-1 1 0 0,0 1-1 0 0,0-1 1 0 0,0 1-1 0 0,1-1 1 0 0,-1 1-1 0 0,0-1 1 0 0,0 0-1 0 0,1 1 1 0 0,-1-1 0 0 0,0 0-1 0 0,0 0 1 0 0,1 0-1 0 0,-1 0 1 0 0,0 0-1 0 0,2 0 1 0 0,-2-1-4 0 0,1 0 1 0 0,-1 1-1 0 0,1-1 1 0 0,-1 0-1 0 0,1 0 1 0 0,-1 0-1 0 0,0 0 0 0 0,1 0 1 0 0,-1 0-1 0 0,0 0 1 0 0,0-1-1 0 0,0 1 1 0 0,0 0-1 0 0,0-1 1 0 0,0 1-1 0 0,1-3 1 0 0,4-10 3 0 0,0-1 0 0 0,-1 1-1 0 0,-1-1 1 0 0,-1 0 0 0 0,0 0 0 0 0,0-1 0 0 0,-2 1 0 0 0,0 0 0 0 0,-1-1 0 0 0,-3-27 0 0 0,-5 0 191 0 0,8 42-21 0 0,5 11 243 0 0,13 48 337 0 0,46 101 0 0 0,-43-111-518 0 0,-8-18-100 0 0,75 183 956 0 0,-69-158-431 0 0,24 112 0 0 0,-28-79 4 0 0,4 114 1 0 0,-18-155-504 0 0,-2-1 0 0 0,-2 1 0 0 0,-2-1 0 0 0,-13 57 0 0 0,16-96-144 0 0,0-1 1 0 0,0 1 0 0 0,-1 0 0 0 0,0-1-1 0 0,0 1 1 0 0,0-1 0 0 0,-1 0-1 0 0,0 0 1 0 0,0 0 0 0 0,0-1-1 0 0,-7 7 1 0 0,8-9-21 0 0,-1 0 1 0 0,1-1-1 0 0,-1 1 1 0 0,0-1 0 0 0,1 0-1 0 0,-1 0 1 0 0,0 0-1 0 0,0 0 1 0 0,0-1-1 0 0,0 1 1 0 0,-1-1-1 0 0,1 0 1 0 0,0-1-1 0 0,0 1 1 0 0,-1-1-1 0 0,1 0 1 0 0,0 0-1 0 0,-1 0 1 0 0,-7-1-1 0 0,0-2-97 0 0,0 0-1 0 0,1 0 0 0 0,0-1 0 0 0,0-1 0 0 0,0 0 0 0 0,0 0 0 0 0,1-1 0 0 0,0-1 0 0 0,0 1 0 0 0,0-1 0 0 0,1-1 0 0 0,0 0 0 0 0,1 0 1 0 0,0-1-1 0 0,-8-10 0 0 0,8 7-180 0 0,-1 0 0 0 0,2-1-1 0 0,0 0 1 0 0,0 0 0 0 0,1-1 0 0 0,1 0 0 0 0,0 0 0 0 0,1 0 0 0 0,0-1 0 0 0,2 1 0 0 0,-3-27 0 0 0,4 14-489 0 0,1 1 0 0 0,1-1 0 0 0,1 0 0 0 0,1 0 0 0 0,2 1 0 0 0,0 0 0 0 0,13-35 0 0 0,4 14-906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2.880"/>
    </inkml:context>
    <inkml:brush xml:id="br0">
      <inkml:brushProperty name="width" value="0.1" units="cm"/>
      <inkml:brushProperty name="height" value="0.1" units="cm"/>
    </inkml:brush>
  </inkml:definitions>
  <inkml:trace contextRef="#ctx0" brushRef="#br0">0 43 6209 0 0,'3'2'5992'0'0,"6"8"-4256"0"0,12 18-828 0 0,10 24 473 0 0,-6-9-303 0 0,38 81 1 0 0,-41-69-611 0 0,-3 0 1 0 0,14 64-1 0 0,-27-97-312 0 0,10 30 0 0 0,-6-25-38 0 0,-10-26-108 0 0,-5-18-34 0 0,-1-15-5 0 0,1 0 0 0 0,2-1 0 0 0,2-52-1 0 0,1 84 30 0 0,10-139-19 0 0,-1 46 17 0 0,-8 78 5 0 0,0 0 1 0 0,1 0 0 0 0,1 0 0 0 0,1 1 0 0 0,0-1 0 0 0,1 1 0 0 0,1 0-1 0 0,12-25 1 0 0,-16 37 4 0 0,1 1-1 0 0,-1-1 1 0 0,0 1-1 0 0,1-1 1 0 0,-1 1-1 0 0,1 0 1 0 0,0 0-1 0 0,-1 0 1 0 0,1 0-1 0 0,0 0 1 0 0,0 1-1 0 0,1-1 1 0 0,-1 1-1 0 0,0 0 1 0 0,0 0-1 0 0,1 0 1 0 0,-1 0 0 0 0,0 1-1 0 0,1-1 1 0 0,-1 1-1 0 0,1 0 1 0 0,-1 0-1 0 0,1 0 1 0 0,-1 1-1 0 0,0-1 1 0 0,5 2-1 0 0,0-1 27 0 0,-1 1 0 0 0,1 0 0 0 0,0 1-1 0 0,-1-1 1 0 0,1 1 0 0 0,-1 1 0 0 0,0 0 0 0 0,0 0-1 0 0,0 0 1 0 0,10 9 0 0 0,-4 1 64 0 0,0 0 1 0 0,-1 1-1 0 0,0 1 1 0 0,-1-1-1 0 0,-1 2 1 0 0,-1 0-1 0 0,13 30 0 0 0,38 134 482 0 0,-57-168-545 0 0,51 192-513 0 0,-47-190-872 0 0,-7-15 1246 0 0,0 1 0 0 0,0-1 0 0 0,0 0-1 0 0,0 1 1 0 0,1-1 0 0 0,-1 1 0 0 0,0-1 0 0 0,0 0 0 0 0,1 1-1 0 0,-1-1 1 0 0,0 0 0 0 0,1 1 0 0 0,-1-1 0 0 0,0 0 0 0 0,1 0-1 0 0,-1 1 1 0 0,0-1 0 0 0,1 0 0 0 0,-1 0 0 0 0,1 0 0 0 0,-1 1-1 0 0,1-1 1 0 0,-1 0 0 0 0,0 0 0 0 0,1 0 0 0 0,-1 0 0 0 0,1 0-1 0 0,-1 0 1 0 0,1 0 0 0 0,-1 0 0 0 0,1 0 0 0 0,0 0 0 0 0,5-4-1385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4.203"/>
    </inkml:context>
    <inkml:brush xml:id="br0">
      <inkml:brushProperty name="width" value="0.1" units="cm"/>
      <inkml:brushProperty name="height" value="0.1" units="cm"/>
    </inkml:brush>
  </inkml:definitions>
  <inkml:trace contextRef="#ctx0" brushRef="#br0">0 7 3641 0 0,'3'-6'4254'0'0,"-3"5"-4145"0"0,8 7 1901 0 0,12 23-1324 0 0,-10-15 200 0 0,7 10 187 0 0,26 51 0 0 0,-19-33-521 0 0,22 42 166 0 0,-4 2-1 0 0,40 113 0 0 0,-59-131-504 0 0,-4 1 0 0 0,-2 1 0 0 0,12 120 0 0 0,-17-108-160 0 0,1 17-709 0 0,-10-73-462 0 0,0 16-1732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4.532"/>
    </inkml:context>
    <inkml:brush xml:id="br0">
      <inkml:brushProperty name="width" value="0.1" units="cm"/>
      <inkml:brushProperty name="height" value="0.1" units="cm"/>
    </inkml:brush>
  </inkml:definitions>
  <inkml:trace contextRef="#ctx0" brushRef="#br0">185 835 8010 0 0,'-2'-12'3312'0'0,"-3"3"-2015"0"0,3-5-801 0 0,-3-2 200 0 0,1 0-264 0 0,-1 0-56 0 0,-4-3-48 0 0,2-1-88 0 0,-2 1-104 0 0,-1-6-80 0 0,-1 0-472 0 0,2-5-272 0 0,-1 0-328 0 0,3-3 736 0 0,1-1-560 0 0,-4-12-289 0 0</inkml:trace>
  <inkml:trace contextRef="#ctx0" brushRef="#br0" timeOffset="1">24 9 3065 0 0,'-10'-2'2184'0'0,"-1"-2"1137"0"0,9 1-2873 0 0,4 3 56 0 0,0 3-168 0 0,0 1-192 0 0,3 3-224 0 0,2 0-264 0 0,2 2-424 0 0,-2 0 624 0 0,2-2-568 0 0,1 5-377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4.894"/>
    </inkml:context>
    <inkml:brush xml:id="br0">
      <inkml:brushProperty name="width" value="0.1" units="cm"/>
      <inkml:brushProperty name="height" value="0.1" units="cm"/>
    </inkml:brush>
  </inkml:definitions>
  <inkml:trace contextRef="#ctx0" brushRef="#br0">1 48 3457 0 0,'4'7'743'0'0,"19"30"1970"0"0,1-1 0 0 0,49 54 0 0 0,-45-60-1843 0 0,-2 0 1 0 0,-1 2-1 0 0,34 56 1 0 0,-48-66-485 0 0,0 1 0 0 0,12 35 1 0 0,-14 9 559 0 0,-7-62-839 0 0,-1-7-63 0 0,-3-10-40 0 0,-4-3-23 0 0,-2-1-3 0 0,1 0 1 0 0,1-1 0 0 0,0 0-1 0 0,2 0 1 0 0,0 0-1 0 0,-3-25 1 0 0,6 18 6 0 0,0 0 0 0 0,2 0-1 0 0,1-1 1 0 0,1 1 0 0 0,1 0 0 0 0,0 1 0 0 0,2-1 0 0 0,12-30 0 0 0,-12 38 22 0 0,1 1 0 0 0,0 0 1 0 0,12-18-1 0 0,-14 26-4 0 0,1-3 34 0 0,0 1-1 0 0,15-16 1 0 0,-18 23-17 0 0,-1-1 0 0 0,1 1-1 0 0,0 0 1 0 0,0-1 0 0 0,0 2 0 0 0,1-1 0 0 0,-1 0 0 0 0,0 1-1 0 0,1-1 1 0 0,-1 1 0 0 0,1 0 0 0 0,6-1 0 0 0,-6 1 15 0 0,0 1 0 0 0,0 0-1 0 0,1 0 1 0 0,-1 0 0 0 0,0 1 0 0 0,0-1 0 0 0,0 1 0 0 0,0 0-1 0 0,0 0 1 0 0,0 1 0 0 0,0-1 0 0 0,0 1 0 0 0,0 0 0 0 0,-1 0-1 0 0,1 0 1 0 0,-1 0 0 0 0,1 1 0 0 0,-1-1 0 0 0,0 1 0 0 0,0 0-1 0 0,0 0 1 0 0,0 0 0 0 0,-1 0 0 0 0,1 1 0 0 0,-1-1-1 0 0,4 7 1 0 0,4 9 89 0 0,-2 0 0 0 0,0 0 0 0 0,-1 1 1 0 0,5 22-1 0 0,-7-27-79 0 0,49 248 11 0 0,-49-234-267 0 0,9 22-2751 0 0,-10-43 2015 0 0,6-5-288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5.303"/>
    </inkml:context>
    <inkml:brush xml:id="br0">
      <inkml:brushProperty name="width" value="0.1" units="cm"/>
      <inkml:brushProperty name="height" value="0.1" units="cm"/>
    </inkml:brush>
  </inkml:definitions>
  <inkml:trace contextRef="#ctx0" brushRef="#br0">0 392 6577 0 0,'3'2'580'0'0,"-1"0"0"0"0,1 0 0 0 0,-1 0-1 0 0,1 0 1 0 0,0 0 0 0 0,0 0 0 0 0,0-1 0 0 0,0 1-1 0 0,0-1 1 0 0,0 0 0 0 0,0 0 0 0 0,6 1-1 0 0,-6-2-267 0 0,1 1-1 0 0,0-1 1 0 0,0 0 0 0 0,0-1-1 0 0,0 1 1 0 0,0 0-1 0 0,0-1 1 0 0,0 0-1 0 0,6-2 1 0 0,-4 0-164 0 0,0 0 0 0 0,0 0 0 0 0,0 0 0 0 0,0-1 0 0 0,0 0 0 0 0,-1 0 0 0 0,1-1 0 0 0,-1 0 1 0 0,0 1-1 0 0,-1-2 0 0 0,9-10 0 0 0,6-12 164 0 0,10-15 97 0 0,33-64-1 0 0,-60 101-386 0 0,1 0 0 0 0,-1 0-1 0 0,0 0 1 0 0,-1 0 0 0 0,1 0-1 0 0,-1 0 1 0 0,-1 0 0 0 0,1 0-1 0 0,-1-1 1 0 0,-1-8 0 0 0,1 11-11 0 0,0 1-1 0 0,-1-1 1 0 0,0 0 0 0 0,0 1 0 0 0,0-1 0 0 0,0 0 0 0 0,-1 1 0 0 0,0 0 0 0 0,1-1 0 0 0,-1 1 0 0 0,0 0-1 0 0,0 0 1 0 0,-1 0 0 0 0,1 0 0 0 0,-1 0 0 0 0,1 1 0 0 0,-1-1 0 0 0,-3-1 0 0 0,0 0 4 0 0,1 0 1 0 0,-1 0-1 0 0,0 1 1 0 0,0 0-1 0 0,-1 0 0 0 0,1 1 1 0 0,-1-1-1 0 0,1 2 1 0 0,-13-3-1 0 0,16 4-13 0 0,0 0-1 0 0,0 0 1 0 0,0 0-1 0 0,-1 0 1 0 0,1 1-1 0 0,0-1 0 0 0,0 1 1 0 0,0 0-1 0 0,0 0 1 0 0,0 0-1 0 0,0 1 1 0 0,0-1-1 0 0,0 1 1 0 0,1-1-1 0 0,-1 1 1 0 0,0 0-1 0 0,1 0 0 0 0,-1 0 1 0 0,1 1-1 0 0,0-1 1 0 0,0 0-1 0 0,-4 6 1 0 0,-4 7-7 0 0,1 1-1 0 0,0 0 1 0 0,1 1 0 0 0,1 0 0 0 0,0 0-1 0 0,-7 29 1 0 0,6-11 24 0 0,2 0 0 0 0,-3 52 0 0 0,8-59 18 0 0,1 0 1 0 0,1 0 0 0 0,1 0-1 0 0,10 46 1 0 0,-8-59-11 0 0,0 0 0 0 0,1 0 1 0 0,1-1-1 0 0,0 1 0 0 0,1-1 0 0 0,1-1 1 0 0,0 1-1 0 0,0-2 0 0 0,2 1 1 0 0,10 11-1 0 0,-12-16-24 0 0,1-1 0 0 0,1 0 0 0 0,-1 0 0 0 0,1-1 0 0 0,1 0 0 0 0,-1 0 0 0 0,1-1-1 0 0,0-1 1 0 0,0 0 0 0 0,0-1 0 0 0,0 0 0 0 0,1 0 0 0 0,-1-1 0 0 0,1-1 0 0 0,0 0 0 0 0,-1 0 0 0 0,15-2 0 0 0,-7 0-177 0 0,-1-1 1 0 0,1 0-1 0 0,-1-1 0 0 0,0-1 0 0 0,0-1 1 0 0,0-1-1 0 0,0 0 0 0 0,-1-2 1 0 0,0 1-1 0 0,18-13 0 0 0,-17 7-887 0 0,-2-1 0 0 0,0 0 0 0 0,0-2 1 0 0,-2 1-1 0 0,1-2 0 0 0,-2 0 0 0 0,17-28 0 0 0,-11 13-990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5.712"/>
    </inkml:context>
    <inkml:brush xml:id="br0">
      <inkml:brushProperty name="width" value="0.1" units="cm"/>
      <inkml:brushProperty name="height" value="0.1" units="cm"/>
    </inkml:brush>
  </inkml:definitions>
  <inkml:trace contextRef="#ctx0" brushRef="#br0">135 0 8570 0 0,'-18'18'7713'0'0,"-4"18"-5436"0"0,10-15-1205 0 0,6-9-782 0 0,0 0 0 0 0,1 0 1 0 0,0 1-1 0 0,1-1 0 0 0,1 1 0 0 0,-3 20 0 0 0,0-4 128 0 0,-27 162 174 0 0,31-181-581 0 0,-1 13 16 0 0,1 1 0 0 0,0-1 1 0 0,2 1-1 0 0,1-1 1 0 0,1 1-1 0 0,1-1 0 0 0,1 0 1 0 0,13 43-1 0 0,-16-63-30 0 0,0-1-1 0 0,0 1 0 0 0,0-1 1 0 0,0 1-1 0 0,1-1 0 0 0,-1 1 1 0 0,1-1-1 0 0,0 0 0 0 0,0 0 1 0 0,-1 0-1 0 0,1 0 0 0 0,1 0 1 0 0,-1 0-1 0 0,0 0 0 0 0,0-1 1 0 0,1 1-1 0 0,-1-1 0 0 0,5 2 1 0 0,-5-2 0 0 0,-1-1 0 0 0,1 1 0 0 0,0-1 0 0 0,0 0 0 0 0,0 0 0 0 0,0 0 0 0 0,-1 0 0 0 0,1 0 0 0 0,0 0 0 0 0,0 0 0 0 0,0-1 0 0 0,0 1 0 0 0,-1-1 0 0 0,1 1 0 0 0,0-1 0 0 0,-1 0 0 0 0,1 0 0 0 0,0 0 0 0 0,-1 0 0 0 0,1 0 0 0 0,-1 0 0 0 0,1 0 0 0 0,-1 0 0 0 0,0 0 0 0 0,1-1 0 0 0,-1 1 0 0 0,2-3 0 0 0,5-8-18 0 0,0-1 0 0 0,0 0 0 0 0,-1 0 0 0 0,-1-1 0 0 0,9-26 1 0 0,15-77-52 0 0,-28 107 66 0 0,4-18 22 0 0,-2 0 0 0 0,0 0 0 0 0,-2-1-1 0 0,-1 1 1 0 0,-2 0 0 0 0,0-1 0 0 0,-8-40 0 0 0,9 69-13 0 0,0 0 0 0 0,0 0-1 0 0,0 0 1 0 0,0 0 0 0 0,0 0 0 0 0,0 0 0 0 0,0 1 0 0 0,0-1-1 0 0,0 0 1 0 0,0 0 0 0 0,0 0 0 0 0,0 0 0 0 0,0 0-1 0 0,0 0 1 0 0,0 0 0 0 0,0 0 0 0 0,0 0 0 0 0,0 0 0 0 0,0 0-1 0 0,0 0 1 0 0,1 0 0 0 0,-1 0 0 0 0,0 0 0 0 0,0 0 0 0 0,0 0-1 0 0,0 0 1 0 0,0 0 0 0 0,0 0 0 0 0,0 1 0 0 0,0-1 0 0 0,0 0-1 0 0,0 0 1 0 0,0 0 0 0 0,0 0 0 0 0,1 0 0 0 0,-1 0 0 0 0,0-1-1 0 0,0 1 1 0 0,0 0 0 0 0,0 0 0 0 0,0 0 0 0 0,0 0 0 0 0,0 0-1 0 0,0 0 1 0 0,0 0 0 0 0,0 0 0 0 0,0 0 0 0 0,0 0 0 0 0,1 0-1 0 0,-1 0 1 0 0,0 0 0 0 0,0 0 0 0 0,0 0 0 0 0,0 0 0 0 0,0 0-1 0 0,0 0 1 0 0,0 0 0 0 0,0 0 0 0 0,0-1 0 0 0,0 1 0 0 0,0 0-1 0 0,0 0 1 0 0,0 0 0 0 0,0 0 0 0 0,0 0 0 0 0,0 0 0 0 0,0 0-1 0 0,0 0 1 0 0,10 8 108 0 0,10 12 20 0 0,15 22 29 0 0,-25-28-136 0 0,1 0 1 0 0,1-1 0 0 0,25 22 0 0 0,-18-20-54 0 0,-11-8-82 0 0,0-1 0 0 0,0 0 0 0 0,1 0 0 0 0,-1-1 0 0 0,1 0 0 0 0,1 0 1 0 0,9 3-1 0 0,-10-5-657 0 0,-1 0 0 0 0,1-1 1 0 0,0 1-1 0 0,1-2 0 0 0,-1 0 0 0 0,0 0 0 0 0,0 0 1 0 0,1-1-1 0 0,14-2 0 0 0,0-4-1168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6.058"/>
    </inkml:context>
    <inkml:brush xml:id="br0">
      <inkml:brushProperty name="width" value="0.1" units="cm"/>
      <inkml:brushProperty name="height" value="0.1" units="cm"/>
    </inkml:brush>
  </inkml:definitions>
  <inkml:trace contextRef="#ctx0" brushRef="#br0">0 253 6273 0 0,'4'8'997'0'0,"-1"0"-1"0"0,1-1 0 0 0,1 0 0 0 0,-1 0 0 0 0,11 12 1 0 0,12 21 200 0 0,1 13 695 0 0,28 76 0 0 0,-46-103-1236 0 0,-2 0 0 0 0,0 0 0 0 0,-2 1 0 0 0,0 0 0 0 0,2 42 1 0 0,-10-69-401 0 0,-3-6-155 0 0,-2-9-28 0 0,-9-32-52 0 0,3-1-1 0 0,2-1 1 0 0,2 0-1 0 0,2 0 1 0 0,2-1-1 0 0,3 0 1 0 0,6-86-1 0 0,-2 112 5 0 0,2-1-1 0 0,12-43 1 0 0,-13 56-239 0 0,1 1 0 0 0,1-1 0 0 0,0 1 0 0 0,1 1-1 0 0,0-1 1 0 0,0 1 0 0 0,15-17 0 0 0,-20 26 89 0 0,1-1-1 0 0,-1 1 1 0 0,1 0-1 0 0,-1 0 1 0 0,1 0-1 0 0,0 1 1 0 0,-1-1-1 0 0,1 0 1 0 0,0 0-1 0 0,0 1 1 0 0,0-1 0 0 0,0 1-1 0 0,-1 0 1 0 0,1 0-1 0 0,0 0 1 0 0,0-1-1 0 0,0 2 1 0 0,0-1-1 0 0,0 0 1 0 0,0 0-1 0 0,2 1 1 0 0,10 1-1228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7.975"/>
    </inkml:context>
    <inkml:brush xml:id="br0">
      <inkml:brushProperty name="width" value="0.1" units="cm"/>
      <inkml:brushProperty name="height" value="0.1" units="cm"/>
    </inkml:brush>
  </inkml:definitions>
  <inkml:trace contextRef="#ctx0" brushRef="#br0">242 16 4777 0 0,'-1'-2'344'0'0,"-1"1"-1"0"0,1 0 1 0 0,0-1-1 0 0,-1 1 1 0 0,1 0-1 0 0,-1 0 1 0 0,1 0-1 0 0,-1 0 1 0 0,0 0-1 0 0,0 1 0 0 0,1-1 1 0 0,-1 0-1 0 0,0 1 1 0 0,0 0-1 0 0,1-1 1 0 0,-1 1-1 0 0,0 0 1 0 0,0 0-1 0 0,0 0 1 0 0,-3 0-1 0 0,2 1-68 0 0,0-1-1 0 0,0 1 0 0 0,1 1 1 0 0,-1-1-1 0 0,0 0 0 0 0,1 0 1 0 0,-1 1-1 0 0,1 0 1 0 0,0-1-1 0 0,-1 1 0 0 0,-3 4 1 0 0,-3 5 69 0 0,0 1 1 0 0,0-1-1 0 0,2 1 1 0 0,-9 16-1 0 0,14-25-225 0 0,-17 33 78 0 0,1 0-1 0 0,2 2 1 0 0,2 0 0 0 0,1 0 0 0 0,2 2 0 0 0,2-1 0 0 0,-6 49 0 0 0,14-52-140 0 0,1 0 1 0 0,8 52 0 0 0,-2-54-28 0 0,1 1 1 0 0,3-1-1 0 0,12 33 1 0 0,-15-49-21 0 0,-2-2 8 0 0,2-1 0 0 0,0 0 0 0 0,1 0 0 0 0,0-1 0 0 0,1 0-1 0 0,1 0 1 0 0,0-1 0 0 0,1-1 0 0 0,0 0 0 0 0,24 20 0 0 0,-29-27 1 0 0,0-1-1 0 0,1 0 1 0 0,-1 0-1 0 0,1-1 1 0 0,0 0 0 0 0,0 0-1 0 0,0 0 1 0 0,0-1-1 0 0,1 0 1 0 0,-1 0 0 0 0,10 0-1 0 0,-11-2-2 0 0,0 0 0 0 0,0 0 1 0 0,1-1-1 0 0,-1 0 0 0 0,0 0 0 0 0,0-1 0 0 0,0 1 0 0 0,0-1 1 0 0,0-1-1 0 0,-1 1 0 0 0,1-1 0 0 0,0 0 0 0 0,-1 0 1 0 0,0-1-1 0 0,6-4 0 0 0,9-8 36 0 0,0 0 0 0 0,-2-1 0 0 0,0-1 0 0 0,-1-1 0 0 0,-1-1 0 0 0,0 0 0 0 0,-2-1 0 0 0,0 0 0 0 0,20-46 0 0 0,-28 48-15 0 0,-1 0 1 0 0,-1 0-1 0 0,0-1 1 0 0,0-19-1 0 0,0 5 21 0 0,-2 21-35 0 0,-2 0 0 0 0,1 1 0 0 0,-1-1-1 0 0,-1 0 1 0 0,0 0 0 0 0,-1 0 0 0 0,-1 1-1 0 0,0-1 1 0 0,-6-17 0 0 0,2 13 19 0 0,-1 1 0 0 0,0 0 0 0 0,-1 0 0 0 0,-1 1 0 0 0,-23-27 0 0 0,-4 3-151 0 0,-3 2 0 0 0,-1 1 0 0 0,-63-41 0 0 0,95 70 41 0 0,-14-7-526 0 0,20 12 104 0 0,-1 1 0 0 0,1-1 0 0 0,0 0 0 0 0,0 0 0 0 0,0-1 0 0 0,0 1-1 0 0,1-1 1 0 0,-6-4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6T16:08:18.319"/>
    </inkml:context>
    <inkml:brush xml:id="br0">
      <inkml:brushProperty name="width" value="0.1" units="cm"/>
      <inkml:brushProperty name="height" value="0.1" units="cm"/>
    </inkml:brush>
  </inkml:definitions>
  <inkml:trace contextRef="#ctx0" brushRef="#br0">404 1035 9962 0 0,'-3'2'496'0'0,"0"-1"0"0"0,0 1 0 0 0,-1-1 0 0 0,1 0 0 0 0,0 0 0 0 0,0-1-1 0 0,0 1 1 0 0,-1-1 0 0 0,1 1 0 0 0,0-1 0 0 0,-1 0 0 0 0,1-1 0 0 0,-6 0 0 0 0,5 0-234 0 0,0 0 0 0 0,0 0 0 0 0,0-1-1 0 0,0 0 1 0 0,1 0 0 0 0,-1 0 0 0 0,0 0 0 0 0,1 0 0 0 0,-6-5 0 0 0,-2-5-170 0 0,1 1 1 0 0,0-1-1 0 0,0-1 1 0 0,-12-22-1 0 0,14 22 252 0 0,-47-78-117 0 0,-52-121 0 0 0,86 161-249 0 0,-18-68-1 0 0,34 102-22 0 0,1-1 0 0 0,1 1 0 0 0,1-1 0 0 0,1 0 0 0 0,0 1 0 0 0,1-1-1 0 0,1 0 1 0 0,1 0 0 0 0,0 0 0 0 0,10-33 0 0 0,-5 29-517 0 0,1-1 1 0 0,2 1-1 0 0,0 1 0 0 0,1 0 0 0 0,1 1 0 0 0,2 0 1 0 0,23-28-1 0 0,-14 21-1024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B6EEA-D482-4BC4-9204-C573DC93681E}" type="datetimeFigureOut">
              <a:rPr lang="en-US" smtClean="0"/>
              <a:t>3/4/2021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09954-F177-4C1F-BBBA-FFB5D40A425A}" type="slidenum">
              <a:rPr lang="en-US" smtClean="0"/>
              <a:t>‹#›</a:t>
            </a:fld>
            <a:endParaRPr lang="en-US"/>
          </a:p>
        </p:txBody>
      </p:sp>
    </p:spTree>
    <p:extLst>
      <p:ext uri="{BB962C8B-B14F-4D97-AF65-F5344CB8AC3E}">
        <p14:creationId xmlns:p14="http://schemas.microsoft.com/office/powerpoint/2010/main" val="160149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Hi everyone, let’s learn about algorithmic strategies.</a:t>
            </a:r>
          </a:p>
          <a:p>
            <a:r>
              <a:rPr lang="en-US" dirty="0"/>
              <a:t>Dr. Bart: Oh, yeah, I had to disable </a:t>
            </a:r>
            <a:r>
              <a:rPr lang="en-US" dirty="0" err="1"/>
              <a:t>AlgoTutorBot</a:t>
            </a:r>
            <a:r>
              <a:rPr lang="en-US" dirty="0"/>
              <a:t> for today. He’s just been having a lot of issues.</a:t>
            </a:r>
          </a:p>
          <a:p>
            <a:r>
              <a:rPr lang="en-US" dirty="0"/>
              <a:t>Dr. Bart: But I think that I’m getting close to figuring out what’s misconfigured with him. He’ll be back in no time.</a:t>
            </a:r>
          </a:p>
          <a:p>
            <a:r>
              <a:rPr lang="en-US" dirty="0"/>
              <a:t>Dr. Bart: Maybe for now, I better just turn off his side of the video completely.</a:t>
            </a:r>
          </a:p>
        </p:txBody>
      </p:sp>
      <p:sp>
        <p:nvSpPr>
          <p:cNvPr id="4" name="Slide Number Placeholder 3"/>
          <p:cNvSpPr>
            <a:spLocks noGrp="1"/>
          </p:cNvSpPr>
          <p:nvPr>
            <p:ph type="sldNum" sz="quarter" idx="5"/>
          </p:nvPr>
        </p:nvSpPr>
        <p:spPr/>
        <p:txBody>
          <a:bodyPr/>
          <a:lstStyle/>
          <a:p>
            <a:fld id="{0D909954-F177-4C1F-BBBA-FFB5D40A425A}" type="slidenum">
              <a:rPr lang="en-US" smtClean="0"/>
              <a:t>1</a:t>
            </a:fld>
            <a:endParaRPr lang="en-US"/>
          </a:p>
        </p:txBody>
      </p:sp>
    </p:spTree>
    <p:extLst>
      <p:ext uri="{BB962C8B-B14F-4D97-AF65-F5344CB8AC3E}">
        <p14:creationId xmlns:p14="http://schemas.microsoft.com/office/powerpoint/2010/main" val="191116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Another curious truth is that sometimes problems are easy.</a:t>
            </a:r>
          </a:p>
          <a:p>
            <a:r>
              <a:rPr lang="en-US" dirty="0"/>
              <a:t>Bart: Not every problem in the wild is going to wrack your brain.</a:t>
            </a:r>
          </a:p>
          <a:p>
            <a:r>
              <a:rPr lang="en-US" dirty="0"/>
              <a:t>Bart: Even if it’s the last problem on the quiz, doesn’t mean it’s necessarily harder.</a:t>
            </a:r>
          </a:p>
          <a:p>
            <a:r>
              <a:rPr lang="en-US" dirty="0"/>
              <a:t>Bart: Try the stupidest possible solution first, and see if that works.</a:t>
            </a:r>
          </a:p>
          <a:p>
            <a:r>
              <a:rPr lang="en-US" dirty="0"/>
              <a:t>Bart: Yes, context clues can tell you a problem might be harder, but don’t let that be a trap you fall in.</a:t>
            </a:r>
          </a:p>
        </p:txBody>
      </p:sp>
      <p:sp>
        <p:nvSpPr>
          <p:cNvPr id="4" name="Slide Number Placeholder 3"/>
          <p:cNvSpPr>
            <a:spLocks noGrp="1"/>
          </p:cNvSpPr>
          <p:nvPr>
            <p:ph type="sldNum" sz="quarter" idx="5"/>
          </p:nvPr>
        </p:nvSpPr>
        <p:spPr/>
        <p:txBody>
          <a:bodyPr/>
          <a:lstStyle/>
          <a:p>
            <a:fld id="{0D909954-F177-4C1F-BBBA-FFB5D40A425A}" type="slidenum">
              <a:rPr lang="en-US" smtClean="0"/>
              <a:t>10</a:t>
            </a:fld>
            <a:endParaRPr lang="en-US"/>
          </a:p>
        </p:txBody>
      </p:sp>
    </p:spTree>
    <p:extLst>
      <p:ext uri="{BB962C8B-B14F-4D97-AF65-F5344CB8AC3E}">
        <p14:creationId xmlns:p14="http://schemas.microsoft.com/office/powerpoint/2010/main" val="385950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Just because you reach an answer that is correct, doesn’t mean you should stop there.</a:t>
            </a:r>
          </a:p>
          <a:p>
            <a:r>
              <a:rPr lang="en-US" dirty="0"/>
              <a:t>Bart: Correctness is just the first step on a journey of developing a good algorithm.</a:t>
            </a:r>
          </a:p>
          <a:p>
            <a:r>
              <a:rPr lang="en-US" dirty="0"/>
              <a:t>Bart: Granted, it’s usually a requirement – although not always, as we will discuss.</a:t>
            </a:r>
          </a:p>
          <a:p>
            <a:r>
              <a:rPr lang="en-US" dirty="0"/>
              <a:t>Bart: Before you hand in a solution or push the code for your project, make sure you make the algorithm as easy to understand as you can.</a:t>
            </a:r>
          </a:p>
          <a:p>
            <a:r>
              <a:rPr lang="en-US" dirty="0"/>
              <a:t>Bart: If it’s difficult to explain, then you probably don’t understand it very well.</a:t>
            </a:r>
          </a:p>
          <a:p>
            <a:r>
              <a:rPr lang="en-US" dirty="0"/>
              <a:t>Bart: Remember, algorithms are read more than they are written – spend the time to make it readable early on.</a:t>
            </a:r>
          </a:p>
          <a:p>
            <a:r>
              <a:rPr lang="en-US" dirty="0"/>
              <a:t>Bart: And perhaps, before you focus on readability, you should worry about making the algorithm faster and more efficient.</a:t>
            </a:r>
          </a:p>
          <a:p>
            <a:r>
              <a:rPr lang="en-US" dirty="0"/>
              <a:t>Bart: In practice, you should never spend time making an algorithm faster until you know it’s too slow to work.</a:t>
            </a:r>
          </a:p>
          <a:p>
            <a:r>
              <a:rPr lang="en-US" dirty="0"/>
              <a:t>Bart: That means using a profiler to measure the algorithms’ speed in the wild.</a:t>
            </a:r>
          </a:p>
          <a:p>
            <a:r>
              <a:rPr lang="en-US" dirty="0"/>
              <a:t>Bart: But if you are thinking about its time complexity, sometimes you can know in advance you’ll hit an issue with certain sizes of input, like when you have quadratic or exponential algorithms.</a:t>
            </a:r>
          </a:p>
          <a:p>
            <a:r>
              <a:rPr lang="en-US" dirty="0"/>
              <a:t>Bart: Then, you want to start finding other ways to solve the problem that might be faster.</a:t>
            </a:r>
          </a:p>
          <a:p>
            <a:r>
              <a:rPr lang="en-US" dirty="0"/>
              <a:t>Bart: But remember, your boss, or teacher, is probably going to be happy with a slow algorithm that is always correct than a fast algorithm that is always wrong.</a:t>
            </a:r>
          </a:p>
          <a:p>
            <a:r>
              <a:rPr lang="en-US" dirty="0"/>
              <a:t>Bart: We have three criteria for algorithms, and we have to learn to balance them.</a:t>
            </a:r>
          </a:p>
        </p:txBody>
      </p:sp>
      <p:sp>
        <p:nvSpPr>
          <p:cNvPr id="4" name="Slide Number Placeholder 3"/>
          <p:cNvSpPr>
            <a:spLocks noGrp="1"/>
          </p:cNvSpPr>
          <p:nvPr>
            <p:ph type="sldNum" sz="quarter" idx="5"/>
          </p:nvPr>
        </p:nvSpPr>
        <p:spPr/>
        <p:txBody>
          <a:bodyPr/>
          <a:lstStyle/>
          <a:p>
            <a:fld id="{0D909954-F177-4C1F-BBBA-FFB5D40A425A}" type="slidenum">
              <a:rPr lang="en-US" smtClean="0"/>
              <a:t>11</a:t>
            </a:fld>
            <a:endParaRPr lang="en-US"/>
          </a:p>
        </p:txBody>
      </p:sp>
    </p:spTree>
    <p:extLst>
      <p:ext uri="{BB962C8B-B14F-4D97-AF65-F5344CB8AC3E}">
        <p14:creationId xmlns:p14="http://schemas.microsoft.com/office/powerpoint/2010/main" val="4238443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This is a lot of advice, all at once.</a:t>
            </a:r>
          </a:p>
          <a:p>
            <a:r>
              <a:rPr lang="en-US" dirty="0"/>
              <a:t>Bart: Some of it won’t make sense until you apply it.</a:t>
            </a:r>
          </a:p>
          <a:p>
            <a:r>
              <a:rPr lang="en-US" dirty="0"/>
              <a:t>Bart: We’ll do a lot more algorithmic problems from here on out, but I hope you’ll return to this advice periodically.</a:t>
            </a:r>
          </a:p>
          <a:p>
            <a:r>
              <a:rPr lang="en-US" dirty="0"/>
              <a:t>Bart: As you tackle problems, think about how you can evolve your flowchart of ideas.</a:t>
            </a:r>
          </a:p>
          <a:p>
            <a:r>
              <a:rPr lang="en-US" dirty="0"/>
              <a:t>Bart: Making a concrete plan of action can help guide you when you’ve hit a wall.</a:t>
            </a:r>
          </a:p>
          <a:p>
            <a:r>
              <a:rPr lang="en-US" dirty="0"/>
              <a:t>Bart: And you will hit a wall. Most problems are tough.</a:t>
            </a:r>
          </a:p>
          <a:p>
            <a:r>
              <a:rPr lang="en-US" dirty="0"/>
              <a:t>Bart: But perhaps the most important advice of all is to take a deep breath, and try again.</a:t>
            </a:r>
          </a:p>
        </p:txBody>
      </p:sp>
      <p:sp>
        <p:nvSpPr>
          <p:cNvPr id="4" name="Slide Number Placeholder 3"/>
          <p:cNvSpPr>
            <a:spLocks noGrp="1"/>
          </p:cNvSpPr>
          <p:nvPr>
            <p:ph type="sldNum" sz="quarter" idx="5"/>
          </p:nvPr>
        </p:nvSpPr>
        <p:spPr/>
        <p:txBody>
          <a:bodyPr/>
          <a:lstStyle/>
          <a:p>
            <a:fld id="{0D909954-F177-4C1F-BBBA-FFB5D40A425A}" type="slidenum">
              <a:rPr lang="en-US" smtClean="0"/>
              <a:t>12</a:t>
            </a:fld>
            <a:endParaRPr lang="en-US"/>
          </a:p>
        </p:txBody>
      </p:sp>
    </p:spTree>
    <p:extLst>
      <p:ext uri="{BB962C8B-B14F-4D97-AF65-F5344CB8AC3E}">
        <p14:creationId xmlns:p14="http://schemas.microsoft.com/office/powerpoint/2010/main" val="401454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Anyway, I don’t have too much to cover today. </a:t>
            </a:r>
          </a:p>
          <a:p>
            <a:r>
              <a:rPr lang="en-US" dirty="0"/>
              <a:t>Dr. Bart: The first goal is to revisit your Algorithmic Flowchart, and give you a chance to update it.</a:t>
            </a:r>
          </a:p>
          <a:p>
            <a:r>
              <a:rPr lang="en-US" dirty="0"/>
              <a:t>Dr. Bart: The second goal is to once again do an algorithmic problem, by applying your flowchart.</a:t>
            </a:r>
          </a:p>
          <a:p>
            <a:r>
              <a:rPr lang="en-US" dirty="0"/>
              <a:t>Dr. Bart: Before you do so, though, I want to offer some pieces of advice.</a:t>
            </a:r>
          </a:p>
        </p:txBody>
      </p:sp>
      <p:sp>
        <p:nvSpPr>
          <p:cNvPr id="4" name="Slide Number Placeholder 3"/>
          <p:cNvSpPr>
            <a:spLocks noGrp="1"/>
          </p:cNvSpPr>
          <p:nvPr>
            <p:ph type="sldNum" sz="quarter" idx="5"/>
          </p:nvPr>
        </p:nvSpPr>
        <p:spPr/>
        <p:txBody>
          <a:bodyPr/>
          <a:lstStyle/>
          <a:p>
            <a:fld id="{0D909954-F177-4C1F-BBBA-FFB5D40A425A}" type="slidenum">
              <a:rPr lang="en-US" smtClean="0"/>
              <a:t>2</a:t>
            </a:fld>
            <a:endParaRPr lang="en-US"/>
          </a:p>
        </p:txBody>
      </p:sp>
    </p:spTree>
    <p:extLst>
      <p:ext uri="{BB962C8B-B14F-4D97-AF65-F5344CB8AC3E}">
        <p14:creationId xmlns:p14="http://schemas.microsoft.com/office/powerpoint/2010/main" val="247455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You need to make sure you understand the problem that you are trying to solve.</a:t>
            </a:r>
          </a:p>
          <a:p>
            <a:r>
              <a:rPr lang="en-US" dirty="0"/>
              <a:t>Bart: Frequently, the types of the problem constraint what you have to do.</a:t>
            </a:r>
          </a:p>
          <a:p>
            <a:r>
              <a:rPr lang="en-US" dirty="0"/>
              <a:t>Bart: You don’t want to accidentally try to solve a harder problem.</a:t>
            </a:r>
          </a:p>
          <a:p>
            <a:r>
              <a:rPr lang="en-US" dirty="0"/>
              <a:t>Bart: For example, is it a decision problem where the answer is just yes or no?</a:t>
            </a:r>
          </a:p>
          <a:p>
            <a:r>
              <a:rPr lang="en-US" dirty="0"/>
              <a:t>Bart: As opposed to, say, a search problem, where you have to find a specific answer that satisfies some criteria.</a:t>
            </a:r>
          </a:p>
          <a:p>
            <a:r>
              <a:rPr lang="en-US" dirty="0"/>
              <a:t>Bart: It’s different to ask if an element is in a set, vs. where that element is in the set.</a:t>
            </a:r>
          </a:p>
          <a:p>
            <a:r>
              <a:rPr lang="en-US" dirty="0"/>
              <a:t>Bart: Alternatively, there are also optimization problems, where you have to find the best value among possible candidates.</a:t>
            </a:r>
          </a:p>
          <a:p>
            <a:r>
              <a:rPr lang="en-US" dirty="0"/>
              <a:t>Bart: These are usually much harder and usually have a worse run time, as we will see.</a:t>
            </a:r>
          </a:p>
          <a:p>
            <a:r>
              <a:rPr lang="en-US" dirty="0"/>
              <a:t>Bart: You also want to keep in mind the domain of the inputs and outputs.</a:t>
            </a:r>
          </a:p>
          <a:p>
            <a:r>
              <a:rPr lang="en-US" dirty="0"/>
              <a:t>Bart: In other words, what types of values are you working with?</a:t>
            </a:r>
          </a:p>
          <a:p>
            <a:r>
              <a:rPr lang="en-US" dirty="0"/>
              <a:t>Bart: Integers often let us abuse math rules to get a better time efficiency.</a:t>
            </a:r>
          </a:p>
          <a:p>
            <a:r>
              <a:rPr lang="en-US" dirty="0"/>
              <a:t>Bart: Strings, on the other hand, have different rules, and must be treated more generally.</a:t>
            </a:r>
          </a:p>
          <a:p>
            <a:r>
              <a:rPr lang="en-US" dirty="0"/>
              <a:t>Bart: The types give us insight into what techniques to bring to bear.</a:t>
            </a:r>
          </a:p>
        </p:txBody>
      </p:sp>
      <p:sp>
        <p:nvSpPr>
          <p:cNvPr id="4" name="Slide Number Placeholder 3"/>
          <p:cNvSpPr>
            <a:spLocks noGrp="1"/>
          </p:cNvSpPr>
          <p:nvPr>
            <p:ph type="sldNum" sz="quarter" idx="5"/>
          </p:nvPr>
        </p:nvSpPr>
        <p:spPr/>
        <p:txBody>
          <a:bodyPr/>
          <a:lstStyle/>
          <a:p>
            <a:fld id="{0D909954-F177-4C1F-BBBA-FFB5D40A425A}" type="slidenum">
              <a:rPr lang="en-US" smtClean="0"/>
              <a:t>3</a:t>
            </a:fld>
            <a:endParaRPr lang="en-US"/>
          </a:p>
        </p:txBody>
      </p:sp>
    </p:spTree>
    <p:extLst>
      <p:ext uri="{BB962C8B-B14F-4D97-AF65-F5344CB8AC3E}">
        <p14:creationId xmlns:p14="http://schemas.microsoft.com/office/powerpoint/2010/main" val="26234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Going further, the problem’s description will often have clues.</a:t>
            </a:r>
          </a:p>
          <a:p>
            <a:r>
              <a:rPr lang="en-US" dirty="0"/>
              <a:t>Bart: For instance, it’s super helpful when a problem requires a certain time complexity, because that is often a spoiler.</a:t>
            </a:r>
          </a:p>
          <a:p>
            <a:r>
              <a:rPr lang="en-US" dirty="0"/>
              <a:t>Bart: For instance, if they mention that a </a:t>
            </a:r>
            <a:r>
              <a:rPr lang="en-US" dirty="0" err="1"/>
              <a:t>nlogn</a:t>
            </a:r>
            <a:r>
              <a:rPr lang="en-US" dirty="0"/>
              <a:t> solution exists, then your mind should jump to sorting.</a:t>
            </a:r>
          </a:p>
          <a:p>
            <a:r>
              <a:rPr lang="en-US" dirty="0"/>
              <a:t>Bart: If they demand logarithmic time, you should think about binary search algorithms.</a:t>
            </a:r>
          </a:p>
          <a:p>
            <a:r>
              <a:rPr lang="en-US" dirty="0"/>
              <a:t>Bart: You get similar help when the problem suggests a certain data structure, like a tree, or a set.</a:t>
            </a:r>
          </a:p>
          <a:p>
            <a:r>
              <a:rPr lang="en-US" dirty="0"/>
              <a:t>Bart: You can start thinking about how you could leverage characteristics of an efficient implementation.</a:t>
            </a:r>
          </a:p>
          <a:p>
            <a:r>
              <a:rPr lang="en-US" dirty="0"/>
              <a:t>Bart: For instance, sets are often very easy to check for membership.</a:t>
            </a:r>
          </a:p>
          <a:p>
            <a:r>
              <a:rPr lang="en-US" dirty="0"/>
              <a:t>Bart: Think critically about what abstract data types are involved, but don’t be afraid to convert the given data structure to a different one if it helps solve the problem.</a:t>
            </a:r>
          </a:p>
        </p:txBody>
      </p:sp>
      <p:sp>
        <p:nvSpPr>
          <p:cNvPr id="4" name="Slide Number Placeholder 3"/>
          <p:cNvSpPr>
            <a:spLocks noGrp="1"/>
          </p:cNvSpPr>
          <p:nvPr>
            <p:ph type="sldNum" sz="quarter" idx="5"/>
          </p:nvPr>
        </p:nvSpPr>
        <p:spPr/>
        <p:txBody>
          <a:bodyPr/>
          <a:lstStyle/>
          <a:p>
            <a:fld id="{0D909954-F177-4C1F-BBBA-FFB5D40A425A}" type="slidenum">
              <a:rPr lang="en-US" smtClean="0"/>
              <a:t>4</a:t>
            </a:fld>
            <a:endParaRPr lang="en-US"/>
          </a:p>
        </p:txBody>
      </p:sp>
    </p:spTree>
    <p:extLst>
      <p:ext uri="{BB962C8B-B14F-4D97-AF65-F5344CB8AC3E}">
        <p14:creationId xmlns:p14="http://schemas.microsoft.com/office/powerpoint/2010/main" val="378652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One of the best pieces of advice I’ve received is to always make examples of your problem.</a:t>
            </a:r>
          </a:p>
          <a:p>
            <a:r>
              <a:rPr lang="en-US" dirty="0"/>
              <a:t>Bart: And when I say examples, I mean instances – that is, inputs and outputs.</a:t>
            </a:r>
          </a:p>
          <a:p>
            <a:r>
              <a:rPr lang="en-US" dirty="0"/>
              <a:t>Bart: Someone once told me that if you can’t make examples, then you don’t understand the problem well enough.</a:t>
            </a:r>
          </a:p>
          <a:p>
            <a:r>
              <a:rPr lang="en-US" dirty="0"/>
              <a:t>Bart: I want to be clear that this is not about proving correctness, although examples are often good unit tests.</a:t>
            </a:r>
          </a:p>
          <a:p>
            <a:r>
              <a:rPr lang="en-US" dirty="0"/>
              <a:t>Bart: Examples are a tool to help us understand and solve the problem, not just debug an algorithm.</a:t>
            </a:r>
          </a:p>
          <a:p>
            <a:r>
              <a:rPr lang="en-US" dirty="0"/>
              <a:t>Bart: You want to find examples that demonstrate the weird requirements of a problem, or what we call edge cases.</a:t>
            </a:r>
          </a:p>
          <a:p>
            <a:r>
              <a:rPr lang="en-US" dirty="0"/>
              <a:t>Bart: It’s also helpful to think about really small and simple examples, before you start thinking too much about the complicated ones.</a:t>
            </a:r>
          </a:p>
        </p:txBody>
      </p:sp>
      <p:sp>
        <p:nvSpPr>
          <p:cNvPr id="4" name="Slide Number Placeholder 3"/>
          <p:cNvSpPr>
            <a:spLocks noGrp="1"/>
          </p:cNvSpPr>
          <p:nvPr>
            <p:ph type="sldNum" sz="quarter" idx="5"/>
          </p:nvPr>
        </p:nvSpPr>
        <p:spPr/>
        <p:txBody>
          <a:bodyPr/>
          <a:lstStyle/>
          <a:p>
            <a:fld id="{0D909954-F177-4C1F-BBBA-FFB5D40A425A}" type="slidenum">
              <a:rPr lang="en-US" smtClean="0"/>
              <a:t>5</a:t>
            </a:fld>
            <a:endParaRPr lang="en-US"/>
          </a:p>
        </p:txBody>
      </p:sp>
    </p:spTree>
    <p:extLst>
      <p:ext uri="{BB962C8B-B14F-4D97-AF65-F5344CB8AC3E}">
        <p14:creationId xmlns:p14="http://schemas.microsoft.com/office/powerpoint/2010/main" val="307412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Once you understand the problem, and you want to write an algorithm, one of your first thoughts should be to apply a general purpose algorithm and see if that makes the problem easier.</a:t>
            </a:r>
          </a:p>
          <a:p>
            <a:r>
              <a:rPr lang="en-US" dirty="0"/>
              <a:t>Bart: The classic example is to try sorting the input and see if that helps things.</a:t>
            </a:r>
          </a:p>
          <a:p>
            <a:r>
              <a:rPr lang="en-US" dirty="0"/>
              <a:t>Bart: You’d be amazed at how often that makes a tough problem trivially simple, and is nicely bounded by </a:t>
            </a:r>
            <a:r>
              <a:rPr lang="en-US" dirty="0" err="1"/>
              <a:t>nlogn</a:t>
            </a:r>
            <a:r>
              <a:rPr lang="en-US" dirty="0"/>
              <a:t>.</a:t>
            </a:r>
          </a:p>
          <a:p>
            <a:r>
              <a:rPr lang="en-US" dirty="0"/>
              <a:t>Bart: There are other general purpose algorithms too, like binary search.</a:t>
            </a:r>
          </a:p>
          <a:p>
            <a:r>
              <a:rPr lang="en-US" dirty="0"/>
              <a:t>Bart: The more algorithms you know, the more you can bring to bear on a problem.</a:t>
            </a:r>
          </a:p>
        </p:txBody>
      </p:sp>
      <p:sp>
        <p:nvSpPr>
          <p:cNvPr id="4" name="Slide Number Placeholder 3"/>
          <p:cNvSpPr>
            <a:spLocks noGrp="1"/>
          </p:cNvSpPr>
          <p:nvPr>
            <p:ph type="sldNum" sz="quarter" idx="5"/>
          </p:nvPr>
        </p:nvSpPr>
        <p:spPr/>
        <p:txBody>
          <a:bodyPr/>
          <a:lstStyle/>
          <a:p>
            <a:fld id="{0D909954-F177-4C1F-BBBA-FFB5D40A425A}" type="slidenum">
              <a:rPr lang="en-US" smtClean="0"/>
              <a:t>6</a:t>
            </a:fld>
            <a:endParaRPr lang="en-US"/>
          </a:p>
        </p:txBody>
      </p:sp>
    </p:spTree>
    <p:extLst>
      <p:ext uri="{BB962C8B-B14F-4D97-AF65-F5344CB8AC3E}">
        <p14:creationId xmlns:p14="http://schemas.microsoft.com/office/powerpoint/2010/main" val="101454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In the same vein, check over all your data structures.</a:t>
            </a:r>
          </a:p>
          <a:p>
            <a:r>
              <a:rPr lang="en-US" dirty="0"/>
              <a:t>Bart: There are many out there, and the odds are good that one of them solves most real problems.</a:t>
            </a:r>
          </a:p>
          <a:p>
            <a:r>
              <a:rPr lang="en-US" dirty="0"/>
              <a:t>Bart: If you need a certain time efficiency, you might need an obscure one, but most of the time it’ll be the same crowd.</a:t>
            </a:r>
          </a:p>
          <a:p>
            <a:r>
              <a:rPr lang="en-US" dirty="0"/>
              <a:t>Bart: The most popular, the one that you will almost always use, is the </a:t>
            </a:r>
            <a:r>
              <a:rPr lang="en-US" dirty="0" err="1"/>
              <a:t>hashmap</a:t>
            </a:r>
            <a:r>
              <a:rPr lang="en-US" dirty="0"/>
              <a:t>.</a:t>
            </a:r>
          </a:p>
          <a:p>
            <a:r>
              <a:rPr lang="en-US" dirty="0"/>
              <a:t>Bart: </a:t>
            </a:r>
            <a:r>
              <a:rPr lang="en-US" dirty="0" err="1"/>
              <a:t>HashMaps</a:t>
            </a:r>
            <a:r>
              <a:rPr lang="en-US" dirty="0"/>
              <a:t> are a magical data structure that make many linear operations into expected constant time.</a:t>
            </a:r>
          </a:p>
          <a:p>
            <a:r>
              <a:rPr lang="en-US" dirty="0"/>
              <a:t>Bart: Always start by asking if a HashMap solves your problem.</a:t>
            </a:r>
          </a:p>
          <a:p>
            <a:r>
              <a:rPr lang="en-US" dirty="0"/>
              <a:t>Bart: But don’t discount other data structures either: Self-balancing Binary Search Trees often give us logarithmic time solutions in the worst case, and should also be on your mind.</a:t>
            </a:r>
          </a:p>
        </p:txBody>
      </p:sp>
      <p:sp>
        <p:nvSpPr>
          <p:cNvPr id="4" name="Slide Number Placeholder 3"/>
          <p:cNvSpPr>
            <a:spLocks noGrp="1"/>
          </p:cNvSpPr>
          <p:nvPr>
            <p:ph type="sldNum" sz="quarter" idx="5"/>
          </p:nvPr>
        </p:nvSpPr>
        <p:spPr/>
        <p:txBody>
          <a:bodyPr/>
          <a:lstStyle/>
          <a:p>
            <a:fld id="{0D909954-F177-4C1F-BBBA-FFB5D40A425A}" type="slidenum">
              <a:rPr lang="en-US" smtClean="0"/>
              <a:t>7</a:t>
            </a:fld>
            <a:endParaRPr lang="en-US"/>
          </a:p>
        </p:txBody>
      </p:sp>
    </p:spTree>
    <p:extLst>
      <p:ext uri="{BB962C8B-B14F-4D97-AF65-F5344CB8AC3E}">
        <p14:creationId xmlns:p14="http://schemas.microsoft.com/office/powerpoint/2010/main" val="409453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If you’re hitting a wall, revisit the problem description.</a:t>
            </a:r>
          </a:p>
          <a:p>
            <a:r>
              <a:rPr lang="en-US" dirty="0"/>
              <a:t>Bart: Look for parts of the problem that add extra constraints, and see if those secretly make the problem easier.</a:t>
            </a:r>
          </a:p>
          <a:p>
            <a:r>
              <a:rPr lang="en-US" dirty="0"/>
              <a:t>Bart: For instance, if they want you to sort a list of integers, then that’s an easier problem sometimes than a list of generic elements, since integers have specific rules.</a:t>
            </a:r>
          </a:p>
          <a:p>
            <a:r>
              <a:rPr lang="en-US" dirty="0"/>
              <a:t>Bart: Any time there are details, think critically about whether they are useful.</a:t>
            </a:r>
          </a:p>
        </p:txBody>
      </p:sp>
      <p:sp>
        <p:nvSpPr>
          <p:cNvPr id="4" name="Slide Number Placeholder 3"/>
          <p:cNvSpPr>
            <a:spLocks noGrp="1"/>
          </p:cNvSpPr>
          <p:nvPr>
            <p:ph type="sldNum" sz="quarter" idx="5"/>
          </p:nvPr>
        </p:nvSpPr>
        <p:spPr/>
        <p:txBody>
          <a:bodyPr/>
          <a:lstStyle/>
          <a:p>
            <a:fld id="{0D909954-F177-4C1F-BBBA-FFB5D40A425A}" type="slidenum">
              <a:rPr lang="en-US" smtClean="0"/>
              <a:t>8</a:t>
            </a:fld>
            <a:endParaRPr lang="en-US"/>
          </a:p>
        </p:txBody>
      </p:sp>
    </p:spTree>
    <p:extLst>
      <p:ext uri="{BB962C8B-B14F-4D97-AF65-F5344CB8AC3E}">
        <p14:creationId xmlns:p14="http://schemas.microsoft.com/office/powerpoint/2010/main" val="244771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Going back to your examples, try to think beyond just best, worst, and expected cases.</a:t>
            </a:r>
          </a:p>
          <a:p>
            <a:r>
              <a:rPr lang="en-US" dirty="0"/>
              <a:t>Bart: Mix the values around, try to think of really weird combinations.</a:t>
            </a:r>
          </a:p>
          <a:p>
            <a:r>
              <a:rPr lang="en-US" dirty="0"/>
              <a:t>Bart: If possible, try to break the huge range of inputs into discrete categories, like “positive numbers” or “sets with a lot of duplicates”.</a:t>
            </a:r>
          </a:p>
          <a:p>
            <a:r>
              <a:rPr lang="en-US" dirty="0"/>
              <a:t>Bart: Sometimes it becomes easier to think of sets of inputs instead of specific inputs.</a:t>
            </a:r>
          </a:p>
        </p:txBody>
      </p:sp>
      <p:sp>
        <p:nvSpPr>
          <p:cNvPr id="4" name="Slide Number Placeholder 3"/>
          <p:cNvSpPr>
            <a:spLocks noGrp="1"/>
          </p:cNvSpPr>
          <p:nvPr>
            <p:ph type="sldNum" sz="quarter" idx="5"/>
          </p:nvPr>
        </p:nvSpPr>
        <p:spPr/>
        <p:txBody>
          <a:bodyPr/>
          <a:lstStyle/>
          <a:p>
            <a:fld id="{0D909954-F177-4C1F-BBBA-FFB5D40A425A}" type="slidenum">
              <a:rPr lang="en-US" smtClean="0"/>
              <a:t>9</a:t>
            </a:fld>
            <a:endParaRPr lang="en-US"/>
          </a:p>
        </p:txBody>
      </p:sp>
    </p:spTree>
    <p:extLst>
      <p:ext uri="{BB962C8B-B14F-4D97-AF65-F5344CB8AC3E}">
        <p14:creationId xmlns:p14="http://schemas.microsoft.com/office/powerpoint/2010/main" val="284304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735303"/>
            <a:ext cx="10058400" cy="2495874"/>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2558143" y="4455620"/>
            <a:ext cx="7053943" cy="1643411"/>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5" name="Footer Placeholder 4"/>
          <p:cNvSpPr>
            <a:spLocks noGrp="1"/>
          </p:cNvSpPr>
          <p:nvPr>
            <p:ph type="ftr" sz="quarter" idx="11"/>
          </p:nvPr>
        </p:nvSpPr>
        <p:spPr>
          <a:xfrm>
            <a:off x="5072743" y="6459786"/>
            <a:ext cx="3436246" cy="365124"/>
          </a:xfrm>
        </p:spPr>
        <p:txBody>
          <a:bodyPr/>
          <a:lstStyle/>
          <a:p>
            <a:pPr algn="l"/>
            <a:endParaRPr lang="en-US" dirty="0"/>
          </a:p>
        </p:txBody>
      </p:sp>
      <p:sp>
        <p:nvSpPr>
          <p:cNvPr id="6" name="Slide Number Placeholder 5"/>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9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8">
            <a:extLst>
              <a:ext uri="{FF2B5EF4-FFF2-40B4-BE49-F238E27FC236}">
                <a16:creationId xmlns:a16="http://schemas.microsoft.com/office/drawing/2014/main" id="{BC7A5EFD-E1AF-4DF2-8ED0-F846C4572AF0}"/>
              </a:ext>
            </a:extLst>
          </p:cNvPr>
          <p:cNvSpPr>
            <a:spLocks noGrp="1"/>
          </p:cNvSpPr>
          <p:nvPr>
            <p:ph type="sldNum" sz="quarter" idx="12"/>
          </p:nvPr>
        </p:nvSpPr>
        <p:spPr>
          <a:xfrm>
            <a:off x="7196964" y="645978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80520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8D8CA52-D063-4E5D-8A16-7419C998286E}"/>
              </a:ext>
            </a:extLst>
          </p:cNvPr>
          <p:cNvSpPr>
            <a:spLocks noGrp="1"/>
          </p:cNvSpPr>
          <p:nvPr>
            <p:ph type="sldNum" sz="quarter" idx="12"/>
          </p:nvPr>
        </p:nvSpPr>
        <p:spPr>
          <a:xfrm>
            <a:off x="7196964" y="645978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074423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3">
            <a:extLst>
              <a:ext uri="{FF2B5EF4-FFF2-40B4-BE49-F238E27FC236}">
                <a16:creationId xmlns:a16="http://schemas.microsoft.com/office/drawing/2014/main" id="{F8C38D4D-05D0-466F-9C87-57C358F3F031}"/>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15" name="Footer Placeholder 4">
            <a:extLst>
              <a:ext uri="{FF2B5EF4-FFF2-40B4-BE49-F238E27FC236}">
                <a16:creationId xmlns:a16="http://schemas.microsoft.com/office/drawing/2014/main" id="{AE1E2AD2-3E69-416D-904F-0414C0B4D97C}"/>
              </a:ext>
            </a:extLst>
          </p:cNvPr>
          <p:cNvSpPr>
            <a:spLocks noGrp="1"/>
          </p:cNvSpPr>
          <p:nvPr>
            <p:ph type="ftr" sz="quarter" idx="11"/>
          </p:nvPr>
        </p:nvSpPr>
        <p:spPr>
          <a:xfrm>
            <a:off x="5072743" y="6459786"/>
            <a:ext cx="3436246" cy="365124"/>
          </a:xfrm>
        </p:spPr>
        <p:txBody>
          <a:bodyPr/>
          <a:lstStyle/>
          <a:p>
            <a:pPr algn="l"/>
            <a:endParaRPr lang="en-US" dirty="0"/>
          </a:p>
        </p:txBody>
      </p:sp>
      <p:sp>
        <p:nvSpPr>
          <p:cNvPr id="16" name="Slide Number Placeholder 5">
            <a:extLst>
              <a:ext uri="{FF2B5EF4-FFF2-40B4-BE49-F238E27FC236}">
                <a16:creationId xmlns:a16="http://schemas.microsoft.com/office/drawing/2014/main" id="{0C2551A4-4054-4743-AC07-D7F62CC56C8D}"/>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233539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569029" y="4453127"/>
            <a:ext cx="7032172" cy="180612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207E60A-2EAB-4243-B74D-907DEB506BF5}"/>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12" name="Footer Placeholder 4">
            <a:extLst>
              <a:ext uri="{FF2B5EF4-FFF2-40B4-BE49-F238E27FC236}">
                <a16:creationId xmlns:a16="http://schemas.microsoft.com/office/drawing/2014/main" id="{3886B388-FCB4-47C4-8D8A-6CEE7B757572}"/>
              </a:ext>
            </a:extLst>
          </p:cNvPr>
          <p:cNvSpPr>
            <a:spLocks noGrp="1"/>
          </p:cNvSpPr>
          <p:nvPr>
            <p:ph type="ftr" sz="quarter" idx="11"/>
          </p:nvPr>
        </p:nvSpPr>
        <p:spPr>
          <a:xfrm>
            <a:off x="5072743" y="6459786"/>
            <a:ext cx="3436246" cy="365124"/>
          </a:xfrm>
        </p:spPr>
        <p:txBody>
          <a:bodyPr/>
          <a:lstStyle/>
          <a:p>
            <a:pPr algn="l"/>
            <a:endParaRPr lang="en-US" dirty="0"/>
          </a:p>
        </p:txBody>
      </p:sp>
      <p:sp>
        <p:nvSpPr>
          <p:cNvPr id="13" name="Slide Number Placeholder 5">
            <a:extLst>
              <a:ext uri="{FF2B5EF4-FFF2-40B4-BE49-F238E27FC236}">
                <a16:creationId xmlns:a16="http://schemas.microsoft.com/office/drawing/2014/main" id="{949527BD-3EBE-4556-B420-2AE5EEF59189}"/>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6056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2911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2911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F20AAB7E-F537-40B0-A09A-7813DD9E4426}"/>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11" name="Footer Placeholder 4">
            <a:extLst>
              <a:ext uri="{FF2B5EF4-FFF2-40B4-BE49-F238E27FC236}">
                <a16:creationId xmlns:a16="http://schemas.microsoft.com/office/drawing/2014/main" id="{CE770479-9F79-4984-941F-285571614542}"/>
              </a:ext>
            </a:extLst>
          </p:cNvPr>
          <p:cNvSpPr>
            <a:spLocks noGrp="1"/>
          </p:cNvSpPr>
          <p:nvPr>
            <p:ph type="ftr" sz="quarter" idx="11"/>
          </p:nvPr>
        </p:nvSpPr>
        <p:spPr>
          <a:xfrm>
            <a:off x="5072743" y="6459786"/>
            <a:ext cx="3436246" cy="365124"/>
          </a:xfrm>
        </p:spPr>
        <p:txBody>
          <a:bodyPr/>
          <a:lstStyle/>
          <a:p>
            <a:pPr algn="l"/>
            <a:endParaRPr lang="en-US" dirty="0"/>
          </a:p>
        </p:txBody>
      </p:sp>
      <p:sp>
        <p:nvSpPr>
          <p:cNvPr id="12" name="Slide Number Placeholder 5">
            <a:extLst>
              <a:ext uri="{FF2B5EF4-FFF2-40B4-BE49-F238E27FC236}">
                <a16:creationId xmlns:a16="http://schemas.microsoft.com/office/drawing/2014/main" id="{5841719A-54FA-4B41-B9C4-D095291B4F50}"/>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990406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2218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2218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3112E000-CF9B-465F-A848-C949FD35460D}"/>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13" name="Footer Placeholder 4">
            <a:extLst>
              <a:ext uri="{FF2B5EF4-FFF2-40B4-BE49-F238E27FC236}">
                <a16:creationId xmlns:a16="http://schemas.microsoft.com/office/drawing/2014/main" id="{58D27891-AADF-461B-B686-E25025D28A74}"/>
              </a:ext>
            </a:extLst>
          </p:cNvPr>
          <p:cNvSpPr>
            <a:spLocks noGrp="1"/>
          </p:cNvSpPr>
          <p:nvPr>
            <p:ph type="ftr" sz="quarter" idx="11"/>
          </p:nvPr>
        </p:nvSpPr>
        <p:spPr>
          <a:xfrm>
            <a:off x="5072743" y="6459786"/>
            <a:ext cx="3436246" cy="365124"/>
          </a:xfrm>
        </p:spPr>
        <p:txBody>
          <a:bodyPr/>
          <a:lstStyle/>
          <a:p>
            <a:pPr algn="l"/>
            <a:endParaRPr lang="en-US" dirty="0"/>
          </a:p>
        </p:txBody>
      </p:sp>
      <p:sp>
        <p:nvSpPr>
          <p:cNvPr id="14" name="Slide Number Placeholder 5">
            <a:extLst>
              <a:ext uri="{FF2B5EF4-FFF2-40B4-BE49-F238E27FC236}">
                <a16:creationId xmlns:a16="http://schemas.microsoft.com/office/drawing/2014/main" id="{08C28376-9ABF-41B2-9878-DDA2882A5860}"/>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662142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3">
            <a:extLst>
              <a:ext uri="{FF2B5EF4-FFF2-40B4-BE49-F238E27FC236}">
                <a16:creationId xmlns:a16="http://schemas.microsoft.com/office/drawing/2014/main" id="{C5C9F738-CDE4-4AE0-B2CC-66BCE677806F}"/>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3/4/2021</a:t>
            </a:fld>
            <a:endParaRPr lang="en-US" dirty="0"/>
          </a:p>
        </p:txBody>
      </p:sp>
      <p:sp>
        <p:nvSpPr>
          <p:cNvPr id="8" name="Footer Placeholder 4">
            <a:extLst>
              <a:ext uri="{FF2B5EF4-FFF2-40B4-BE49-F238E27FC236}">
                <a16:creationId xmlns:a16="http://schemas.microsoft.com/office/drawing/2014/main" id="{3450FF08-55F2-4C0B-AB66-354CEBE34CF7}"/>
              </a:ext>
            </a:extLst>
          </p:cNvPr>
          <p:cNvSpPr>
            <a:spLocks noGrp="1"/>
          </p:cNvSpPr>
          <p:nvPr>
            <p:ph type="ftr" sz="quarter" idx="11"/>
          </p:nvPr>
        </p:nvSpPr>
        <p:spPr>
          <a:xfrm>
            <a:off x="5072743" y="6459786"/>
            <a:ext cx="3436246" cy="365124"/>
          </a:xfrm>
        </p:spPr>
        <p:txBody>
          <a:bodyPr/>
          <a:lstStyle/>
          <a:p>
            <a:pPr algn="l"/>
            <a:endParaRPr lang="en-US" dirty="0"/>
          </a:p>
        </p:txBody>
      </p:sp>
      <p:sp>
        <p:nvSpPr>
          <p:cNvPr id="9" name="Slide Number Placeholder 5">
            <a:extLst>
              <a:ext uri="{FF2B5EF4-FFF2-40B4-BE49-F238E27FC236}">
                <a16:creationId xmlns:a16="http://schemas.microsoft.com/office/drawing/2014/main" id="{7A958442-0CCD-425D-A5CE-79F36CE20194}"/>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10274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B04C59-F0C8-4BD1-9E92-7AD6CB4E723A}"/>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A4AB302-DDF3-4F74-BAB5-FCB7672940E4}"/>
              </a:ext>
            </a:extLst>
          </p:cNvPr>
          <p:cNvSpPr/>
          <p:nvPr userDrawn="1"/>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Date Placeholder 3">
            <a:extLst>
              <a:ext uri="{FF2B5EF4-FFF2-40B4-BE49-F238E27FC236}">
                <a16:creationId xmlns:a16="http://schemas.microsoft.com/office/drawing/2014/main" id="{00D119CA-03D0-401B-8E6C-CDF246E8513F}"/>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AF8082C-0922-4249-A612-B415F5231620}" type="datetime1">
              <a:rPr lang="en-US" smtClean="0"/>
              <a:t>3/4/2021</a:t>
            </a:fld>
            <a:endParaRPr lang="en-US" dirty="0"/>
          </a:p>
        </p:txBody>
      </p:sp>
      <p:sp>
        <p:nvSpPr>
          <p:cNvPr id="17" name="Footer Placeholder 4">
            <a:extLst>
              <a:ext uri="{FF2B5EF4-FFF2-40B4-BE49-F238E27FC236}">
                <a16:creationId xmlns:a16="http://schemas.microsoft.com/office/drawing/2014/main" id="{4BE392C7-B68C-4F9D-9D38-E45FBAB0BE34}"/>
              </a:ext>
            </a:extLst>
          </p:cNvPr>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18" name="Slide Number Placeholder 5">
            <a:extLst>
              <a:ext uri="{FF2B5EF4-FFF2-40B4-BE49-F238E27FC236}">
                <a16:creationId xmlns:a16="http://schemas.microsoft.com/office/drawing/2014/main" id="{B2729F26-626F-44FA-B736-33618AEC5C2A}"/>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EF9944-A4F6-4C59-AEBD-678D6480B8EA}" type="slidenum">
              <a:rPr lang="en-US" smtClean="0"/>
              <a:pPr/>
              <a:t>‹#›</a:t>
            </a:fld>
            <a:endParaRPr lang="en-US" dirty="0"/>
          </a:p>
        </p:txBody>
      </p:sp>
      <p:grpSp>
        <p:nvGrpSpPr>
          <p:cNvPr id="19" name="Group 18">
            <a:extLst>
              <a:ext uri="{FF2B5EF4-FFF2-40B4-BE49-F238E27FC236}">
                <a16:creationId xmlns:a16="http://schemas.microsoft.com/office/drawing/2014/main" id="{A6EC7754-75E6-44F3-B734-58FADA42ED1C}"/>
              </a:ext>
            </a:extLst>
          </p:cNvPr>
          <p:cNvGrpSpPr/>
          <p:nvPr userDrawn="1"/>
        </p:nvGrpSpPr>
        <p:grpSpPr>
          <a:xfrm flipH="1">
            <a:off x="9715496" y="4848224"/>
            <a:ext cx="2476503" cy="2009776"/>
            <a:chOff x="-4" y="5021789"/>
            <a:chExt cx="2371728" cy="1817161"/>
          </a:xfrm>
        </p:grpSpPr>
        <p:sp>
          <p:nvSpPr>
            <p:cNvPr id="20" name="Rectangle 19">
              <a:extLst>
                <a:ext uri="{FF2B5EF4-FFF2-40B4-BE49-F238E27FC236}">
                  <a16:creationId xmlns:a16="http://schemas.microsoft.com/office/drawing/2014/main" id="{81D16013-7D01-4B7A-869B-A972141AA392}"/>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a:extLst>
                <a:ext uri="{FF2B5EF4-FFF2-40B4-BE49-F238E27FC236}">
                  <a16:creationId xmlns:a16="http://schemas.microsoft.com/office/drawing/2014/main" id="{43C9BE4D-36A9-4BF2-8D34-F905D26BD469}"/>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AC0B963-6945-4AAE-8157-580B0ADC0FE1}"/>
              </a:ext>
            </a:extLst>
          </p:cNvPr>
          <p:cNvGrpSpPr/>
          <p:nvPr userDrawn="1"/>
        </p:nvGrpSpPr>
        <p:grpSpPr>
          <a:xfrm>
            <a:off x="-16631" y="4848224"/>
            <a:ext cx="2493129" cy="2009776"/>
            <a:chOff x="-15927" y="5021789"/>
            <a:chExt cx="2387651" cy="1817161"/>
          </a:xfrm>
        </p:grpSpPr>
        <p:sp>
          <p:nvSpPr>
            <p:cNvPr id="23" name="Rectangle 22">
              <a:extLst>
                <a:ext uri="{FF2B5EF4-FFF2-40B4-BE49-F238E27FC236}">
                  <a16:creationId xmlns:a16="http://schemas.microsoft.com/office/drawing/2014/main" id="{28B65DAF-B278-46EF-953D-C77BB4553D74}"/>
                </a:ext>
              </a:extLst>
            </p:cNvPr>
            <p:cNvSpPr/>
            <p:nvPr/>
          </p:nvSpPr>
          <p:spPr>
            <a:xfrm>
              <a:off x="-15927"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extLst>
                <a:ext uri="{FF2B5EF4-FFF2-40B4-BE49-F238E27FC236}">
                  <a16:creationId xmlns:a16="http://schemas.microsoft.com/office/drawing/2014/main" id="{E3D59929-D52F-450B-B2BC-10D711094F08}"/>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401223AD-97B8-4649-ACBF-BDE4EF63DBFD}"/>
              </a:ext>
            </a:extLst>
          </p:cNvPr>
          <p:cNvPicPr>
            <a:picLocks noChangeAspect="1"/>
          </p:cNvPicPr>
          <p:nvPr userDrawn="1"/>
        </p:nvPicPr>
        <p:blipFill>
          <a:blip r:embed="rId2"/>
          <a:stretch>
            <a:fillRect/>
          </a:stretch>
        </p:blipFill>
        <p:spPr>
          <a:xfrm>
            <a:off x="0" y="5143500"/>
            <a:ext cx="2286000" cy="1714500"/>
          </a:xfrm>
          <a:prstGeom prst="rect">
            <a:avLst/>
          </a:prstGeom>
        </p:spPr>
      </p:pic>
    </p:spTree>
    <p:extLst>
      <p:ext uri="{BB962C8B-B14F-4D97-AF65-F5344CB8AC3E}">
        <p14:creationId xmlns:p14="http://schemas.microsoft.com/office/powerpoint/2010/main" val="37340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796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8A7BF0-2BD0-45BC-8002-48058275D2E9}"/>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8B165F5-1725-442A-BD03-D70D23243C35}"/>
              </a:ext>
            </a:extLst>
          </p:cNvPr>
          <p:cNvSpPr/>
          <p:nvPr userDrawn="1"/>
        </p:nvSpPr>
        <p:spPr>
          <a:xfrm>
            <a:off x="4104079" y="6347711"/>
            <a:ext cx="576072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ate Placeholder 3">
            <a:extLst>
              <a:ext uri="{FF2B5EF4-FFF2-40B4-BE49-F238E27FC236}">
                <a16:creationId xmlns:a16="http://schemas.microsoft.com/office/drawing/2014/main" id="{233163E8-5535-437F-859B-8E588570444E}"/>
              </a:ext>
            </a:extLst>
          </p:cNvPr>
          <p:cNvSpPr txBox="1">
            <a:spLocks/>
          </p:cNvSpPr>
          <p:nvPr userDrawn="1"/>
        </p:nvSpPr>
        <p:spPr>
          <a:xfrm>
            <a:off x="2407907" y="643184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AF8082C-0922-4249-A612-B415F5231620}" type="datetime1">
              <a:rPr lang="en-US" smtClean="0"/>
              <a:pPr/>
              <a:t>3/4/2021</a:t>
            </a:fld>
            <a:endParaRPr lang="en-US" dirty="0"/>
          </a:p>
        </p:txBody>
      </p:sp>
      <p:sp>
        <p:nvSpPr>
          <p:cNvPr id="18" name="Slide Number Placeholder 5">
            <a:extLst>
              <a:ext uri="{FF2B5EF4-FFF2-40B4-BE49-F238E27FC236}">
                <a16:creationId xmlns:a16="http://schemas.microsoft.com/office/drawing/2014/main" id="{BB778547-A680-4428-91F1-CAB555803666}"/>
              </a:ext>
            </a:extLst>
          </p:cNvPr>
          <p:cNvSpPr txBox="1">
            <a:spLocks/>
          </p:cNvSpPr>
          <p:nvPr userDrawn="1"/>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AEF9944-A4F6-4C59-AEBD-678D6480B8EA}" type="slidenum">
              <a:rPr lang="en-US" smtClean="0"/>
              <a:pPr/>
              <a:t>‹#›</a:t>
            </a:fld>
            <a:endParaRPr lang="en-US" dirty="0"/>
          </a:p>
        </p:txBody>
      </p:sp>
      <p:grpSp>
        <p:nvGrpSpPr>
          <p:cNvPr id="19" name="Group 18">
            <a:extLst>
              <a:ext uri="{FF2B5EF4-FFF2-40B4-BE49-F238E27FC236}">
                <a16:creationId xmlns:a16="http://schemas.microsoft.com/office/drawing/2014/main" id="{A38C6DBF-5BC0-440E-A006-5EF237A27CCD}"/>
              </a:ext>
            </a:extLst>
          </p:cNvPr>
          <p:cNvGrpSpPr/>
          <p:nvPr userDrawn="1"/>
        </p:nvGrpSpPr>
        <p:grpSpPr>
          <a:xfrm flipH="1">
            <a:off x="9715496" y="4848224"/>
            <a:ext cx="2476503" cy="2009776"/>
            <a:chOff x="-4" y="5021789"/>
            <a:chExt cx="2371728" cy="1817161"/>
          </a:xfrm>
        </p:grpSpPr>
        <p:sp>
          <p:nvSpPr>
            <p:cNvPr id="20" name="Rectangle 19">
              <a:extLst>
                <a:ext uri="{FF2B5EF4-FFF2-40B4-BE49-F238E27FC236}">
                  <a16:creationId xmlns:a16="http://schemas.microsoft.com/office/drawing/2014/main" id="{89133E66-4393-4630-BA2B-9BBC2DC81C60}"/>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a:extLst>
                <a:ext uri="{FF2B5EF4-FFF2-40B4-BE49-F238E27FC236}">
                  <a16:creationId xmlns:a16="http://schemas.microsoft.com/office/drawing/2014/main" id="{667193B3-6C5C-4FE4-8283-E48ADD457B35}"/>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1A3EE806-BB72-4A22-94D6-F9C44C4BA25A}"/>
              </a:ext>
            </a:extLst>
          </p:cNvPr>
          <p:cNvPicPr>
            <a:picLocks noChangeAspect="1"/>
          </p:cNvPicPr>
          <p:nvPr userDrawn="1"/>
        </p:nvPicPr>
        <p:blipFill>
          <a:blip r:embed="rId2"/>
          <a:stretch>
            <a:fillRect/>
          </a:stretch>
        </p:blipFill>
        <p:spPr>
          <a:xfrm>
            <a:off x="0" y="5143500"/>
            <a:ext cx="2286000" cy="1714500"/>
          </a:xfrm>
          <a:prstGeom prst="rect">
            <a:avLst/>
          </a:prstGeom>
        </p:spPr>
      </p:pic>
      <p:sp>
        <p:nvSpPr>
          <p:cNvPr id="9" name="Rectangle 8"/>
          <p:cNvSpPr/>
          <p:nvPr/>
        </p:nvSpPr>
        <p:spPr>
          <a:xfrm>
            <a:off x="4040071" y="0"/>
            <a:ext cx="64008" cy="64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4071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1918063"/>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Footer Placeholder 4">
            <a:extLst>
              <a:ext uri="{FF2B5EF4-FFF2-40B4-BE49-F238E27FC236}">
                <a16:creationId xmlns:a16="http://schemas.microsoft.com/office/drawing/2014/main" id="{84399BAE-B8A1-470B-91DF-559601136151}"/>
              </a:ext>
            </a:extLst>
          </p:cNvPr>
          <p:cNvSpPr>
            <a:spLocks noGrp="1"/>
          </p:cNvSpPr>
          <p:nvPr>
            <p:ph type="ftr" sz="quarter" idx="11"/>
          </p:nvPr>
        </p:nvSpPr>
        <p:spPr>
          <a:xfrm>
            <a:off x="5072743" y="6459786"/>
            <a:ext cx="3436246" cy="365124"/>
          </a:xfrm>
        </p:spPr>
        <p:txBody>
          <a:bodyPr/>
          <a:lstStyle/>
          <a:p>
            <a:pPr algn="l"/>
            <a:endParaRPr lang="en-US" dirty="0"/>
          </a:p>
        </p:txBody>
      </p:sp>
      <p:sp>
        <p:nvSpPr>
          <p:cNvPr id="14" name="Slide Number Placeholder 5">
            <a:extLst>
              <a:ext uri="{FF2B5EF4-FFF2-40B4-BE49-F238E27FC236}">
                <a16:creationId xmlns:a16="http://schemas.microsoft.com/office/drawing/2014/main" id="{FCB3C69E-2531-43EC-9CCE-9D40966D6FF8}"/>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424445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07923" y="5074920"/>
            <a:ext cx="7304400"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407922" y="5907024"/>
            <a:ext cx="730440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2404748" y="6459785"/>
            <a:ext cx="1164803" cy="365125"/>
          </a:xfrm>
        </p:spPr>
        <p:txBody>
          <a:bodyPr/>
          <a:lstStyle/>
          <a:p>
            <a:fld id="{4AF8082C-0922-4249-A612-B415F5231620}" type="datetime1">
              <a:rPr lang="en-US" smtClean="0"/>
              <a:t>3/4/2021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8">
            <a:extLst>
              <a:ext uri="{FF2B5EF4-FFF2-40B4-BE49-F238E27FC236}">
                <a16:creationId xmlns:a16="http://schemas.microsoft.com/office/drawing/2014/main" id="{A3267C6B-2D98-46D6-BB3E-0646511CEC53}"/>
              </a:ext>
            </a:extLst>
          </p:cNvPr>
          <p:cNvSpPr>
            <a:spLocks noGrp="1"/>
          </p:cNvSpPr>
          <p:nvPr>
            <p:ph type="sldNum" sz="quarter" idx="12"/>
          </p:nvPr>
        </p:nvSpPr>
        <p:spPr>
          <a:xfrm>
            <a:off x="8345951" y="6472076"/>
            <a:ext cx="1312025" cy="365125"/>
          </a:xfrm>
        </p:spPr>
        <p:txBody>
          <a:bodyPr/>
          <a:lstStyle/>
          <a:p>
            <a:fld id="{FAEF9944-A4F6-4C59-AEBD-678D6480B8EA}" type="slidenum">
              <a:rPr lang="en-US" smtClean="0"/>
              <a:pPr/>
              <a:t>‹#›</a:t>
            </a:fld>
            <a:endParaRPr lang="en-US" dirty="0"/>
          </a:p>
        </p:txBody>
      </p:sp>
      <p:pic>
        <p:nvPicPr>
          <p:cNvPr id="15" name="Picture 14">
            <a:extLst>
              <a:ext uri="{FF2B5EF4-FFF2-40B4-BE49-F238E27FC236}">
                <a16:creationId xmlns:a16="http://schemas.microsoft.com/office/drawing/2014/main" id="{E287B7A2-8D81-47E7-B6DD-FACA7598057A}"/>
              </a:ext>
            </a:extLst>
          </p:cNvPr>
          <p:cNvPicPr>
            <a:picLocks noChangeAspect="1"/>
          </p:cNvPicPr>
          <p:nvPr userDrawn="1"/>
        </p:nvPicPr>
        <p:blipFill>
          <a:blip r:embed="rId2"/>
          <a:stretch>
            <a:fillRect/>
          </a:stretch>
        </p:blipFill>
        <p:spPr>
          <a:xfrm>
            <a:off x="0" y="5143500"/>
            <a:ext cx="2286000" cy="1714500"/>
          </a:xfrm>
          <a:prstGeom prst="rect">
            <a:avLst/>
          </a:prstGeom>
        </p:spPr>
      </p:pic>
    </p:spTree>
    <p:extLst>
      <p:ext uri="{BB962C8B-B14F-4D97-AF65-F5344CB8AC3E}">
        <p14:creationId xmlns:p14="http://schemas.microsoft.com/office/powerpoint/2010/main" val="24222568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294350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AF8082C-0922-4249-A612-B415F5231620}" type="datetime1">
              <a:rPr lang="en-US" smtClean="0"/>
              <a:t>3/4/2021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EF9944-A4F6-4C59-AEBD-678D6480B8EA}"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B95BA94-9CED-4E0B-97B6-D350799ECB08}"/>
              </a:ext>
            </a:extLst>
          </p:cNvPr>
          <p:cNvGrpSpPr/>
          <p:nvPr userDrawn="1"/>
        </p:nvGrpSpPr>
        <p:grpSpPr>
          <a:xfrm flipH="1">
            <a:off x="9715496" y="4848224"/>
            <a:ext cx="2476503" cy="2009776"/>
            <a:chOff x="-4" y="5021789"/>
            <a:chExt cx="2371728" cy="1817161"/>
          </a:xfrm>
        </p:grpSpPr>
        <p:sp>
          <p:nvSpPr>
            <p:cNvPr id="13" name="Rectangle 12">
              <a:extLst>
                <a:ext uri="{FF2B5EF4-FFF2-40B4-BE49-F238E27FC236}">
                  <a16:creationId xmlns:a16="http://schemas.microsoft.com/office/drawing/2014/main" id="{8D851123-987C-41CC-B4C0-12F48AD09011}"/>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B80DDBD9-BB73-4E6A-A4E5-C8EE3EDD0AF9}"/>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5646781-3933-4AD2-BF64-739B6D5B4509}"/>
              </a:ext>
            </a:extLst>
          </p:cNvPr>
          <p:cNvGrpSpPr/>
          <p:nvPr userDrawn="1"/>
        </p:nvGrpSpPr>
        <p:grpSpPr>
          <a:xfrm>
            <a:off x="-16631" y="4848224"/>
            <a:ext cx="2493129" cy="2009776"/>
            <a:chOff x="-15927" y="5021789"/>
            <a:chExt cx="2387651" cy="1817161"/>
          </a:xfrm>
        </p:grpSpPr>
        <p:sp>
          <p:nvSpPr>
            <p:cNvPr id="16" name="Rectangle 15">
              <a:extLst>
                <a:ext uri="{FF2B5EF4-FFF2-40B4-BE49-F238E27FC236}">
                  <a16:creationId xmlns:a16="http://schemas.microsoft.com/office/drawing/2014/main" id="{299C75BF-0563-4F1B-BD5E-E6197B0C1394}"/>
                </a:ext>
              </a:extLst>
            </p:cNvPr>
            <p:cNvSpPr/>
            <p:nvPr/>
          </p:nvSpPr>
          <p:spPr>
            <a:xfrm>
              <a:off x="-15927"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Shape 16">
              <a:extLst>
                <a:ext uri="{FF2B5EF4-FFF2-40B4-BE49-F238E27FC236}">
                  <a16:creationId xmlns:a16="http://schemas.microsoft.com/office/drawing/2014/main" id="{AAB0D85F-2468-4623-BC86-289E0902F47F}"/>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DF5406B0-B82A-4E3D-A60D-BA619536DA1E}"/>
              </a:ext>
            </a:extLst>
          </p:cNvPr>
          <p:cNvPicPr>
            <a:picLocks noChangeAspect="1"/>
          </p:cNvPicPr>
          <p:nvPr userDrawn="1"/>
        </p:nvPicPr>
        <p:blipFill>
          <a:blip r:embed="rId13"/>
          <a:stretch>
            <a:fillRect/>
          </a:stretch>
        </p:blipFill>
        <p:spPr>
          <a:xfrm>
            <a:off x="0" y="5143500"/>
            <a:ext cx="2286000" cy="1714500"/>
          </a:xfrm>
          <a:prstGeom prst="rect">
            <a:avLst/>
          </a:prstGeom>
        </p:spPr>
      </p:pic>
    </p:spTree>
    <p:extLst>
      <p:ext uri="{BB962C8B-B14F-4D97-AF65-F5344CB8AC3E}">
        <p14:creationId xmlns:p14="http://schemas.microsoft.com/office/powerpoint/2010/main" val="3003150283"/>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slides/_rels/slide12.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8.png"/><Relationship Id="rId7" Type="http://schemas.openxmlformats.org/officeDocument/2006/relationships/customXml" Target="../ink/ink23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customXml" Target="../ink/ink234.xml"/><Relationship Id="rId10" Type="http://schemas.openxmlformats.org/officeDocument/2006/relationships/image" Target="../media/image252.png"/><Relationship Id="rId4" Type="http://schemas.openxmlformats.org/officeDocument/2006/relationships/image" Target="../media/image249.svg"/><Relationship Id="rId9" Type="http://schemas.openxmlformats.org/officeDocument/2006/relationships/customXml" Target="../ink/ink236.xml"/></Relationships>
</file>

<file path=ppt/slides/_rels/slide2.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10.xml"/><Relationship Id="rId34" Type="http://schemas.openxmlformats.org/officeDocument/2006/relationships/image" Target="../media/image18.png"/><Relationship Id="rId42" Type="http://schemas.openxmlformats.org/officeDocument/2006/relationships/image" Target="../media/image22.png"/><Relationship Id="rId47" Type="http://schemas.openxmlformats.org/officeDocument/2006/relationships/customXml" Target="../ink/ink23.xml"/><Relationship Id="rId50" Type="http://schemas.openxmlformats.org/officeDocument/2006/relationships/image" Target="../media/image26.png"/><Relationship Id="rId55" Type="http://schemas.openxmlformats.org/officeDocument/2006/relationships/customXml" Target="../ink/ink27.xml"/><Relationship Id="rId63" Type="http://schemas.openxmlformats.org/officeDocument/2006/relationships/customXml" Target="../ink/ink31.xml"/><Relationship Id="rId68" Type="http://schemas.openxmlformats.org/officeDocument/2006/relationships/image" Target="../media/image35.png"/><Relationship Id="rId7" Type="http://schemas.openxmlformats.org/officeDocument/2006/relationships/customXml" Target="../ink/ink3.xml"/><Relationship Id="rId2" Type="http://schemas.openxmlformats.org/officeDocument/2006/relationships/notesSlide" Target="../notesSlides/notesSlide2.xml"/><Relationship Id="rId16" Type="http://schemas.openxmlformats.org/officeDocument/2006/relationships/image" Target="../media/image9.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13.png"/><Relationship Id="rId32" Type="http://schemas.openxmlformats.org/officeDocument/2006/relationships/image" Target="../media/image17.png"/><Relationship Id="rId37" Type="http://schemas.openxmlformats.org/officeDocument/2006/relationships/customXml" Target="../ink/ink18.xml"/><Relationship Id="rId40" Type="http://schemas.openxmlformats.org/officeDocument/2006/relationships/image" Target="../media/image2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0.png"/><Relationship Id="rId66" Type="http://schemas.openxmlformats.org/officeDocument/2006/relationships/image" Target="../media/image34.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customXml" Target="../ink/ink13.xml"/><Relationship Id="rId30" Type="http://schemas.openxmlformats.org/officeDocument/2006/relationships/image" Target="../media/image1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5.png"/><Relationship Id="rId56" Type="http://schemas.openxmlformats.org/officeDocument/2006/relationships/image" Target="../media/image29.png"/><Relationship Id="rId64" Type="http://schemas.openxmlformats.org/officeDocument/2006/relationships/image" Target="../media/image33.png"/><Relationship Id="rId8" Type="http://schemas.openxmlformats.org/officeDocument/2006/relationships/image" Target="../media/image5.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0.png"/><Relationship Id="rId46" Type="http://schemas.openxmlformats.org/officeDocument/2006/relationships/image" Target="../media/image2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1.png"/><Relationship Id="rId41" Type="http://schemas.openxmlformats.org/officeDocument/2006/relationships/customXml" Target="../ink/ink20.xml"/><Relationship Id="rId54" Type="http://schemas.openxmlformats.org/officeDocument/2006/relationships/image" Target="../media/image28.png"/><Relationship Id="rId6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png"/><Relationship Id="rId31" Type="http://schemas.openxmlformats.org/officeDocument/2006/relationships/customXml" Target="../ink/ink15.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2.xml"/><Relationship Id="rId4" Type="http://schemas.openxmlformats.org/officeDocument/2006/relationships/image" Target="../media/image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0.png"/><Relationship Id="rId39" Type="http://schemas.openxmlformats.org/officeDocument/2006/relationships/customXml" Target="../ink/ink19.xml"/></Relationships>
</file>

<file path=ppt/slides/_rels/slide3.xml.rels><?xml version="1.0" encoding="UTF-8" standalone="yes"?>
<Relationships xmlns="http://schemas.openxmlformats.org/package/2006/relationships"><Relationship Id="rId26" Type="http://schemas.openxmlformats.org/officeDocument/2006/relationships/image" Target="../media/image47.png"/><Relationship Id="rId21" Type="http://schemas.openxmlformats.org/officeDocument/2006/relationships/customXml" Target="../ink/ink43.xml"/><Relationship Id="rId42" Type="http://schemas.openxmlformats.org/officeDocument/2006/relationships/image" Target="../media/image55.png"/><Relationship Id="rId47" Type="http://schemas.openxmlformats.org/officeDocument/2006/relationships/customXml" Target="../ink/ink56.xml"/><Relationship Id="rId63" Type="http://schemas.openxmlformats.org/officeDocument/2006/relationships/customXml" Target="../ink/ink64.xml"/><Relationship Id="rId68" Type="http://schemas.openxmlformats.org/officeDocument/2006/relationships/image" Target="../media/image68.png"/><Relationship Id="rId84" Type="http://schemas.openxmlformats.org/officeDocument/2006/relationships/image" Target="../media/image76.png"/><Relationship Id="rId89" Type="http://schemas.openxmlformats.org/officeDocument/2006/relationships/customXml" Target="../ink/ink77.xml"/><Relationship Id="rId16" Type="http://schemas.openxmlformats.org/officeDocument/2006/relationships/image" Target="../media/image42.png"/><Relationship Id="rId107" Type="http://schemas.openxmlformats.org/officeDocument/2006/relationships/customXml" Target="../ink/ink86.xml"/><Relationship Id="rId11" Type="http://schemas.openxmlformats.org/officeDocument/2006/relationships/customXml" Target="../ink/ink38.xml"/><Relationship Id="rId32" Type="http://schemas.openxmlformats.org/officeDocument/2006/relationships/image" Target="../media/image50.png"/><Relationship Id="rId37" Type="http://schemas.openxmlformats.org/officeDocument/2006/relationships/customXml" Target="../ink/ink51.xml"/><Relationship Id="rId53" Type="http://schemas.openxmlformats.org/officeDocument/2006/relationships/customXml" Target="../ink/ink59.xml"/><Relationship Id="rId58" Type="http://schemas.openxmlformats.org/officeDocument/2006/relationships/image" Target="../media/image63.png"/><Relationship Id="rId74" Type="http://schemas.openxmlformats.org/officeDocument/2006/relationships/image" Target="../media/image71.png"/><Relationship Id="rId79" Type="http://schemas.openxmlformats.org/officeDocument/2006/relationships/customXml" Target="../ink/ink72.xml"/><Relationship Id="rId102" Type="http://schemas.openxmlformats.org/officeDocument/2006/relationships/image" Target="../media/image85.png"/><Relationship Id="rId5" Type="http://schemas.openxmlformats.org/officeDocument/2006/relationships/customXml" Target="../ink/ink35.xml"/><Relationship Id="rId90" Type="http://schemas.openxmlformats.org/officeDocument/2006/relationships/image" Target="../media/image79.png"/><Relationship Id="rId95" Type="http://schemas.openxmlformats.org/officeDocument/2006/relationships/customXml" Target="../ink/ink80.xml"/><Relationship Id="rId22" Type="http://schemas.openxmlformats.org/officeDocument/2006/relationships/image" Target="../media/image45.png"/><Relationship Id="rId27" Type="http://schemas.openxmlformats.org/officeDocument/2006/relationships/customXml" Target="../ink/ink46.xml"/><Relationship Id="rId43" Type="http://schemas.openxmlformats.org/officeDocument/2006/relationships/customXml" Target="../ink/ink54.xml"/><Relationship Id="rId48"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customXml" Target="../ink/ink67.xml"/><Relationship Id="rId80" Type="http://schemas.openxmlformats.org/officeDocument/2006/relationships/image" Target="../media/image74.png"/><Relationship Id="rId85" Type="http://schemas.openxmlformats.org/officeDocument/2006/relationships/customXml" Target="../ink/ink75.xml"/><Relationship Id="rId12" Type="http://schemas.openxmlformats.org/officeDocument/2006/relationships/image" Target="../media/image40.png"/><Relationship Id="rId17" Type="http://schemas.openxmlformats.org/officeDocument/2006/relationships/customXml" Target="../ink/ink41.xml"/><Relationship Id="rId33" Type="http://schemas.openxmlformats.org/officeDocument/2006/relationships/customXml" Target="../ink/ink49.xml"/><Relationship Id="rId38" Type="http://schemas.openxmlformats.org/officeDocument/2006/relationships/image" Target="../media/image53.png"/><Relationship Id="rId59" Type="http://schemas.openxmlformats.org/officeDocument/2006/relationships/customXml" Target="../ink/ink62.xml"/><Relationship Id="rId103" Type="http://schemas.openxmlformats.org/officeDocument/2006/relationships/customXml" Target="../ink/ink84.xml"/><Relationship Id="rId108" Type="http://schemas.openxmlformats.org/officeDocument/2006/relationships/image" Target="../media/image88.png"/><Relationship Id="rId20" Type="http://schemas.openxmlformats.org/officeDocument/2006/relationships/image" Target="../media/image44.png"/><Relationship Id="rId41" Type="http://schemas.openxmlformats.org/officeDocument/2006/relationships/customXml" Target="../ink/ink53.xml"/><Relationship Id="rId54" Type="http://schemas.openxmlformats.org/officeDocument/2006/relationships/image" Target="../media/image61.png"/><Relationship Id="rId62" Type="http://schemas.openxmlformats.org/officeDocument/2006/relationships/image" Target="../media/image65.png"/><Relationship Id="rId70" Type="http://schemas.openxmlformats.org/officeDocument/2006/relationships/image" Target="../media/image69.png"/><Relationship Id="rId75" Type="http://schemas.openxmlformats.org/officeDocument/2006/relationships/customXml" Target="../ink/ink70.xml"/><Relationship Id="rId83" Type="http://schemas.openxmlformats.org/officeDocument/2006/relationships/customXml" Target="../ink/ink74.xml"/><Relationship Id="rId88" Type="http://schemas.openxmlformats.org/officeDocument/2006/relationships/image" Target="../media/image78.png"/><Relationship Id="rId91" Type="http://schemas.openxmlformats.org/officeDocument/2006/relationships/customXml" Target="../ink/ink78.xml"/><Relationship Id="rId9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7.png"/><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48.png"/><Relationship Id="rId36" Type="http://schemas.openxmlformats.org/officeDocument/2006/relationships/image" Target="../media/image52.png"/><Relationship Id="rId49" Type="http://schemas.openxmlformats.org/officeDocument/2006/relationships/customXml" Target="../ink/ink57.xml"/><Relationship Id="rId57" Type="http://schemas.openxmlformats.org/officeDocument/2006/relationships/customXml" Target="../ink/ink61.xml"/><Relationship Id="rId106" Type="http://schemas.openxmlformats.org/officeDocument/2006/relationships/image" Target="../media/image87.png"/><Relationship Id="rId10" Type="http://schemas.openxmlformats.org/officeDocument/2006/relationships/image" Target="../media/image39.png"/><Relationship Id="rId31" Type="http://schemas.openxmlformats.org/officeDocument/2006/relationships/customXml" Target="../ink/ink48.xml"/><Relationship Id="rId44" Type="http://schemas.openxmlformats.org/officeDocument/2006/relationships/image" Target="../media/image56.png"/><Relationship Id="rId52" Type="http://schemas.openxmlformats.org/officeDocument/2006/relationships/image" Target="../media/image60.png"/><Relationship Id="rId60" Type="http://schemas.openxmlformats.org/officeDocument/2006/relationships/image" Target="../media/image64.png"/><Relationship Id="rId65" Type="http://schemas.openxmlformats.org/officeDocument/2006/relationships/customXml" Target="../ink/ink65.xml"/><Relationship Id="rId73" Type="http://schemas.openxmlformats.org/officeDocument/2006/relationships/customXml" Target="../ink/ink69.xml"/><Relationship Id="rId78" Type="http://schemas.openxmlformats.org/officeDocument/2006/relationships/image" Target="../media/image73.png"/><Relationship Id="rId81" Type="http://schemas.openxmlformats.org/officeDocument/2006/relationships/customXml" Target="../ink/ink73.xml"/><Relationship Id="rId86" Type="http://schemas.openxmlformats.org/officeDocument/2006/relationships/image" Target="../media/image77.png"/><Relationship Id="rId94" Type="http://schemas.openxmlformats.org/officeDocument/2006/relationships/image" Target="../media/image81.png"/><Relationship Id="rId99" Type="http://schemas.openxmlformats.org/officeDocument/2006/relationships/customXml" Target="../ink/ink82.xml"/><Relationship Id="rId101" Type="http://schemas.openxmlformats.org/officeDocument/2006/relationships/customXml" Target="../ink/ink83.xml"/><Relationship Id="rId4" Type="http://schemas.openxmlformats.org/officeDocument/2006/relationships/image" Target="../media/image36.png"/><Relationship Id="rId9" Type="http://schemas.openxmlformats.org/officeDocument/2006/relationships/customXml" Target="../ink/ink37.xml"/><Relationship Id="rId13" Type="http://schemas.openxmlformats.org/officeDocument/2006/relationships/customXml" Target="../ink/ink39.xml"/><Relationship Id="rId18" Type="http://schemas.openxmlformats.org/officeDocument/2006/relationships/image" Target="../media/image43.png"/><Relationship Id="rId39" Type="http://schemas.openxmlformats.org/officeDocument/2006/relationships/customXml" Target="../ink/ink52.xml"/><Relationship Id="rId34" Type="http://schemas.openxmlformats.org/officeDocument/2006/relationships/image" Target="../media/image51.png"/><Relationship Id="rId50" Type="http://schemas.openxmlformats.org/officeDocument/2006/relationships/image" Target="../media/image59.png"/><Relationship Id="rId55" Type="http://schemas.openxmlformats.org/officeDocument/2006/relationships/customXml" Target="../ink/ink60.xml"/><Relationship Id="rId76" Type="http://schemas.openxmlformats.org/officeDocument/2006/relationships/image" Target="../media/image72.png"/><Relationship Id="rId97" Type="http://schemas.openxmlformats.org/officeDocument/2006/relationships/customXml" Target="../ink/ink81.xml"/><Relationship Id="rId104" Type="http://schemas.openxmlformats.org/officeDocument/2006/relationships/image" Target="../media/image86.png"/><Relationship Id="rId7" Type="http://schemas.openxmlformats.org/officeDocument/2006/relationships/customXml" Target="../ink/ink36.xml"/><Relationship Id="rId71" Type="http://schemas.openxmlformats.org/officeDocument/2006/relationships/customXml" Target="../ink/ink68.xml"/><Relationship Id="rId92" Type="http://schemas.openxmlformats.org/officeDocument/2006/relationships/image" Target="../media/image80.png"/><Relationship Id="rId2" Type="http://schemas.openxmlformats.org/officeDocument/2006/relationships/notesSlide" Target="../notesSlides/notesSlide3.xml"/><Relationship Id="rId29" Type="http://schemas.openxmlformats.org/officeDocument/2006/relationships/customXml" Target="../ink/ink47.xml"/><Relationship Id="rId24" Type="http://schemas.openxmlformats.org/officeDocument/2006/relationships/image" Target="../media/image46.png"/><Relationship Id="rId40" Type="http://schemas.openxmlformats.org/officeDocument/2006/relationships/image" Target="../media/image54.png"/><Relationship Id="rId45" Type="http://schemas.openxmlformats.org/officeDocument/2006/relationships/customXml" Target="../ink/ink55.xml"/><Relationship Id="rId66" Type="http://schemas.openxmlformats.org/officeDocument/2006/relationships/image" Target="../media/image67.png"/><Relationship Id="rId87" Type="http://schemas.openxmlformats.org/officeDocument/2006/relationships/customXml" Target="../ink/ink76.xml"/><Relationship Id="rId61" Type="http://schemas.openxmlformats.org/officeDocument/2006/relationships/customXml" Target="../ink/ink63.xml"/><Relationship Id="rId82" Type="http://schemas.openxmlformats.org/officeDocument/2006/relationships/image" Target="../media/image75.png"/><Relationship Id="rId19" Type="http://schemas.openxmlformats.org/officeDocument/2006/relationships/customXml" Target="../ink/ink42.xml"/><Relationship Id="rId14" Type="http://schemas.openxmlformats.org/officeDocument/2006/relationships/image" Target="../media/image41.png"/><Relationship Id="rId30" Type="http://schemas.openxmlformats.org/officeDocument/2006/relationships/image" Target="../media/image49.png"/><Relationship Id="rId35" Type="http://schemas.openxmlformats.org/officeDocument/2006/relationships/customXml" Target="../ink/ink50.xml"/><Relationship Id="rId56" Type="http://schemas.openxmlformats.org/officeDocument/2006/relationships/image" Target="../media/image62.png"/><Relationship Id="rId77" Type="http://schemas.openxmlformats.org/officeDocument/2006/relationships/customXml" Target="../ink/ink71.xml"/><Relationship Id="rId100" Type="http://schemas.openxmlformats.org/officeDocument/2006/relationships/image" Target="../media/image84.png"/><Relationship Id="rId105" Type="http://schemas.openxmlformats.org/officeDocument/2006/relationships/customXml" Target="../ink/ink85.xml"/><Relationship Id="rId8" Type="http://schemas.openxmlformats.org/officeDocument/2006/relationships/image" Target="../media/image38.png"/><Relationship Id="rId51" Type="http://schemas.openxmlformats.org/officeDocument/2006/relationships/customXml" Target="../ink/ink58.xml"/><Relationship Id="rId72" Type="http://schemas.openxmlformats.org/officeDocument/2006/relationships/image" Target="../media/image70.png"/><Relationship Id="rId93" Type="http://schemas.openxmlformats.org/officeDocument/2006/relationships/customXml" Target="../ink/ink79.xml"/><Relationship Id="rId98" Type="http://schemas.openxmlformats.org/officeDocument/2006/relationships/image" Target="../media/image83.png"/><Relationship Id="rId3" Type="http://schemas.openxmlformats.org/officeDocument/2006/relationships/customXml" Target="../ink/ink34.xml"/><Relationship Id="rId25" Type="http://schemas.openxmlformats.org/officeDocument/2006/relationships/customXml" Target="../ink/ink45.xml"/><Relationship Id="rId46" Type="http://schemas.openxmlformats.org/officeDocument/2006/relationships/image" Target="../media/image57.png"/><Relationship Id="rId67" Type="http://schemas.openxmlformats.org/officeDocument/2006/relationships/customXml" Target="../ink/ink66.xml"/></Relationships>
</file>

<file path=ppt/slides/_rels/slide4.xml.rels><?xml version="1.0" encoding="UTF-8" standalone="yes"?>
<Relationships xmlns="http://schemas.openxmlformats.org/package/2006/relationships"><Relationship Id="rId26" Type="http://schemas.openxmlformats.org/officeDocument/2006/relationships/image" Target="../media/image100.png"/><Relationship Id="rId21" Type="http://schemas.openxmlformats.org/officeDocument/2006/relationships/customXml" Target="../ink/ink96.xml"/><Relationship Id="rId42" Type="http://schemas.openxmlformats.org/officeDocument/2006/relationships/image" Target="../media/image108.png"/><Relationship Id="rId47" Type="http://schemas.openxmlformats.org/officeDocument/2006/relationships/customXml" Target="../ink/ink109.xml"/><Relationship Id="rId63" Type="http://schemas.openxmlformats.org/officeDocument/2006/relationships/customXml" Target="../ink/ink117.xml"/><Relationship Id="rId68" Type="http://schemas.openxmlformats.org/officeDocument/2006/relationships/image" Target="../media/image121.png"/><Relationship Id="rId84" Type="http://schemas.openxmlformats.org/officeDocument/2006/relationships/image" Target="../media/image129.png"/><Relationship Id="rId89" Type="http://schemas.openxmlformats.org/officeDocument/2006/relationships/customXml" Target="../ink/ink130.xml"/><Relationship Id="rId16" Type="http://schemas.openxmlformats.org/officeDocument/2006/relationships/image" Target="../media/image95.png"/><Relationship Id="rId11" Type="http://schemas.openxmlformats.org/officeDocument/2006/relationships/customXml" Target="../ink/ink91.xml"/><Relationship Id="rId32" Type="http://schemas.openxmlformats.org/officeDocument/2006/relationships/image" Target="../media/image103.png"/><Relationship Id="rId37" Type="http://schemas.openxmlformats.org/officeDocument/2006/relationships/customXml" Target="../ink/ink104.xml"/><Relationship Id="rId53" Type="http://schemas.openxmlformats.org/officeDocument/2006/relationships/customXml" Target="../ink/ink112.xml"/><Relationship Id="rId58" Type="http://schemas.openxmlformats.org/officeDocument/2006/relationships/image" Target="../media/image116.png"/><Relationship Id="rId74" Type="http://schemas.openxmlformats.org/officeDocument/2006/relationships/image" Target="../media/image124.png"/><Relationship Id="rId79" Type="http://schemas.openxmlformats.org/officeDocument/2006/relationships/customXml" Target="../ink/ink125.xml"/><Relationship Id="rId102" Type="http://schemas.openxmlformats.org/officeDocument/2006/relationships/image" Target="../media/image138.png"/><Relationship Id="rId5" Type="http://schemas.openxmlformats.org/officeDocument/2006/relationships/customXml" Target="../ink/ink88.xml"/><Relationship Id="rId90" Type="http://schemas.openxmlformats.org/officeDocument/2006/relationships/image" Target="../media/image132.png"/><Relationship Id="rId95" Type="http://schemas.openxmlformats.org/officeDocument/2006/relationships/customXml" Target="../ink/ink133.xml"/><Relationship Id="rId22" Type="http://schemas.openxmlformats.org/officeDocument/2006/relationships/image" Target="../media/image98.png"/><Relationship Id="rId27" Type="http://schemas.openxmlformats.org/officeDocument/2006/relationships/customXml" Target="../ink/ink99.xml"/><Relationship Id="rId43" Type="http://schemas.openxmlformats.org/officeDocument/2006/relationships/customXml" Target="../ink/ink107.xml"/><Relationship Id="rId48" Type="http://schemas.openxmlformats.org/officeDocument/2006/relationships/image" Target="../media/image111.png"/><Relationship Id="rId64" Type="http://schemas.openxmlformats.org/officeDocument/2006/relationships/image" Target="../media/image119.png"/><Relationship Id="rId69" Type="http://schemas.openxmlformats.org/officeDocument/2006/relationships/customXml" Target="../ink/ink120.xml"/><Relationship Id="rId80" Type="http://schemas.openxmlformats.org/officeDocument/2006/relationships/image" Target="../media/image127.png"/><Relationship Id="rId85" Type="http://schemas.openxmlformats.org/officeDocument/2006/relationships/customXml" Target="../ink/ink128.xml"/><Relationship Id="rId12" Type="http://schemas.openxmlformats.org/officeDocument/2006/relationships/image" Target="../media/image93.png"/><Relationship Id="rId17" Type="http://schemas.openxmlformats.org/officeDocument/2006/relationships/customXml" Target="../ink/ink94.xml"/><Relationship Id="rId33" Type="http://schemas.openxmlformats.org/officeDocument/2006/relationships/customXml" Target="../ink/ink102.xml"/><Relationship Id="rId38" Type="http://schemas.openxmlformats.org/officeDocument/2006/relationships/image" Target="../media/image106.png"/><Relationship Id="rId59" Type="http://schemas.openxmlformats.org/officeDocument/2006/relationships/customXml" Target="../ink/ink115.xml"/><Relationship Id="rId103" Type="http://schemas.openxmlformats.org/officeDocument/2006/relationships/customXml" Target="../ink/ink137.xml"/><Relationship Id="rId20" Type="http://schemas.openxmlformats.org/officeDocument/2006/relationships/image" Target="../media/image97.png"/><Relationship Id="rId41" Type="http://schemas.openxmlformats.org/officeDocument/2006/relationships/customXml" Target="../ink/ink106.xml"/><Relationship Id="rId54" Type="http://schemas.openxmlformats.org/officeDocument/2006/relationships/image" Target="../media/image114.png"/><Relationship Id="rId62" Type="http://schemas.openxmlformats.org/officeDocument/2006/relationships/image" Target="../media/image118.png"/><Relationship Id="rId70" Type="http://schemas.openxmlformats.org/officeDocument/2006/relationships/image" Target="../media/image122.png"/><Relationship Id="rId75" Type="http://schemas.openxmlformats.org/officeDocument/2006/relationships/customXml" Target="../ink/ink123.xml"/><Relationship Id="rId83" Type="http://schemas.openxmlformats.org/officeDocument/2006/relationships/customXml" Target="../ink/ink127.xml"/><Relationship Id="rId88" Type="http://schemas.openxmlformats.org/officeDocument/2006/relationships/image" Target="../media/image131.png"/><Relationship Id="rId91" Type="http://schemas.openxmlformats.org/officeDocument/2006/relationships/customXml" Target="../ink/ink131.xml"/><Relationship Id="rId9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90.png"/><Relationship Id="rId15" Type="http://schemas.openxmlformats.org/officeDocument/2006/relationships/customXml" Target="../ink/ink93.xml"/><Relationship Id="rId23" Type="http://schemas.openxmlformats.org/officeDocument/2006/relationships/customXml" Target="../ink/ink97.xml"/><Relationship Id="rId28" Type="http://schemas.openxmlformats.org/officeDocument/2006/relationships/image" Target="../media/image101.png"/><Relationship Id="rId36" Type="http://schemas.openxmlformats.org/officeDocument/2006/relationships/image" Target="../media/image105.png"/><Relationship Id="rId49" Type="http://schemas.openxmlformats.org/officeDocument/2006/relationships/customXml" Target="../ink/ink110.xml"/><Relationship Id="rId57" Type="http://schemas.openxmlformats.org/officeDocument/2006/relationships/customXml" Target="../ink/ink114.xml"/><Relationship Id="rId106" Type="http://schemas.openxmlformats.org/officeDocument/2006/relationships/image" Target="../media/image140.png"/><Relationship Id="rId10" Type="http://schemas.openxmlformats.org/officeDocument/2006/relationships/image" Target="../media/image92.png"/><Relationship Id="rId31" Type="http://schemas.openxmlformats.org/officeDocument/2006/relationships/customXml" Target="../ink/ink101.xml"/><Relationship Id="rId44" Type="http://schemas.openxmlformats.org/officeDocument/2006/relationships/image" Target="../media/image109.png"/><Relationship Id="rId52" Type="http://schemas.openxmlformats.org/officeDocument/2006/relationships/image" Target="../media/image113.png"/><Relationship Id="rId60" Type="http://schemas.openxmlformats.org/officeDocument/2006/relationships/image" Target="../media/image117.png"/><Relationship Id="rId65" Type="http://schemas.openxmlformats.org/officeDocument/2006/relationships/customXml" Target="../ink/ink118.xml"/><Relationship Id="rId73" Type="http://schemas.openxmlformats.org/officeDocument/2006/relationships/customXml" Target="../ink/ink122.xml"/><Relationship Id="rId78" Type="http://schemas.openxmlformats.org/officeDocument/2006/relationships/image" Target="../media/image126.png"/><Relationship Id="rId81" Type="http://schemas.openxmlformats.org/officeDocument/2006/relationships/customXml" Target="../ink/ink126.xml"/><Relationship Id="rId86" Type="http://schemas.openxmlformats.org/officeDocument/2006/relationships/image" Target="../media/image130.png"/><Relationship Id="rId94" Type="http://schemas.openxmlformats.org/officeDocument/2006/relationships/image" Target="../media/image134.png"/><Relationship Id="rId99" Type="http://schemas.openxmlformats.org/officeDocument/2006/relationships/customXml" Target="../ink/ink135.xml"/><Relationship Id="rId101" Type="http://schemas.openxmlformats.org/officeDocument/2006/relationships/customXml" Target="../ink/ink136.xml"/><Relationship Id="rId4" Type="http://schemas.openxmlformats.org/officeDocument/2006/relationships/image" Target="../media/image89.png"/><Relationship Id="rId9" Type="http://schemas.openxmlformats.org/officeDocument/2006/relationships/customXml" Target="../ink/ink90.xml"/><Relationship Id="rId13" Type="http://schemas.openxmlformats.org/officeDocument/2006/relationships/customXml" Target="../ink/ink92.xml"/><Relationship Id="rId18" Type="http://schemas.openxmlformats.org/officeDocument/2006/relationships/image" Target="../media/image96.png"/><Relationship Id="rId39" Type="http://schemas.openxmlformats.org/officeDocument/2006/relationships/customXml" Target="../ink/ink105.xml"/><Relationship Id="rId34" Type="http://schemas.openxmlformats.org/officeDocument/2006/relationships/image" Target="../media/image104.png"/><Relationship Id="rId50" Type="http://schemas.openxmlformats.org/officeDocument/2006/relationships/image" Target="../media/image112.png"/><Relationship Id="rId55" Type="http://schemas.openxmlformats.org/officeDocument/2006/relationships/customXml" Target="../ink/ink113.xml"/><Relationship Id="rId76" Type="http://schemas.openxmlformats.org/officeDocument/2006/relationships/image" Target="../media/image125.png"/><Relationship Id="rId97" Type="http://schemas.openxmlformats.org/officeDocument/2006/relationships/customXml" Target="../ink/ink134.xml"/><Relationship Id="rId104" Type="http://schemas.openxmlformats.org/officeDocument/2006/relationships/image" Target="../media/image139.png"/><Relationship Id="rId7" Type="http://schemas.openxmlformats.org/officeDocument/2006/relationships/customXml" Target="../ink/ink89.xml"/><Relationship Id="rId71" Type="http://schemas.openxmlformats.org/officeDocument/2006/relationships/customXml" Target="../ink/ink121.xml"/><Relationship Id="rId92" Type="http://schemas.openxmlformats.org/officeDocument/2006/relationships/image" Target="../media/image133.png"/><Relationship Id="rId2" Type="http://schemas.openxmlformats.org/officeDocument/2006/relationships/notesSlide" Target="../notesSlides/notesSlide4.xml"/><Relationship Id="rId29" Type="http://schemas.openxmlformats.org/officeDocument/2006/relationships/customXml" Target="../ink/ink100.xml"/><Relationship Id="rId24" Type="http://schemas.openxmlformats.org/officeDocument/2006/relationships/image" Target="../media/image99.png"/><Relationship Id="rId40" Type="http://schemas.openxmlformats.org/officeDocument/2006/relationships/image" Target="../media/image107.png"/><Relationship Id="rId45" Type="http://schemas.openxmlformats.org/officeDocument/2006/relationships/customXml" Target="../ink/ink108.xml"/><Relationship Id="rId66" Type="http://schemas.openxmlformats.org/officeDocument/2006/relationships/image" Target="../media/image120.png"/><Relationship Id="rId87" Type="http://schemas.openxmlformats.org/officeDocument/2006/relationships/customXml" Target="../ink/ink129.xml"/><Relationship Id="rId61" Type="http://schemas.openxmlformats.org/officeDocument/2006/relationships/customXml" Target="../ink/ink116.xml"/><Relationship Id="rId82" Type="http://schemas.openxmlformats.org/officeDocument/2006/relationships/image" Target="../media/image128.png"/><Relationship Id="rId19" Type="http://schemas.openxmlformats.org/officeDocument/2006/relationships/customXml" Target="../ink/ink95.xml"/><Relationship Id="rId14" Type="http://schemas.openxmlformats.org/officeDocument/2006/relationships/image" Target="../media/image94.png"/><Relationship Id="rId30" Type="http://schemas.openxmlformats.org/officeDocument/2006/relationships/image" Target="../media/image102.png"/><Relationship Id="rId35" Type="http://schemas.openxmlformats.org/officeDocument/2006/relationships/customXml" Target="../ink/ink103.xml"/><Relationship Id="rId56" Type="http://schemas.openxmlformats.org/officeDocument/2006/relationships/image" Target="../media/image115.png"/><Relationship Id="rId77" Type="http://schemas.openxmlformats.org/officeDocument/2006/relationships/customXml" Target="../ink/ink124.xml"/><Relationship Id="rId100" Type="http://schemas.openxmlformats.org/officeDocument/2006/relationships/image" Target="../media/image137.png"/><Relationship Id="rId105" Type="http://schemas.openxmlformats.org/officeDocument/2006/relationships/customXml" Target="../ink/ink138.xml"/><Relationship Id="rId8" Type="http://schemas.openxmlformats.org/officeDocument/2006/relationships/image" Target="../media/image91.png"/><Relationship Id="rId51" Type="http://schemas.openxmlformats.org/officeDocument/2006/relationships/customXml" Target="../ink/ink111.xml"/><Relationship Id="rId72" Type="http://schemas.openxmlformats.org/officeDocument/2006/relationships/image" Target="../media/image123.png"/><Relationship Id="rId93" Type="http://schemas.openxmlformats.org/officeDocument/2006/relationships/customXml" Target="../ink/ink132.xml"/><Relationship Id="rId98" Type="http://schemas.openxmlformats.org/officeDocument/2006/relationships/image" Target="../media/image136.png"/><Relationship Id="rId3" Type="http://schemas.openxmlformats.org/officeDocument/2006/relationships/customXml" Target="../ink/ink87.xml"/><Relationship Id="rId25" Type="http://schemas.openxmlformats.org/officeDocument/2006/relationships/customXml" Target="../ink/ink98.xml"/><Relationship Id="rId46" Type="http://schemas.openxmlformats.org/officeDocument/2006/relationships/image" Target="../media/image110.png"/><Relationship Id="rId67" Type="http://schemas.openxmlformats.org/officeDocument/2006/relationships/customXml" Target="../ink/ink119.xml"/></Relationships>
</file>

<file path=ppt/slides/_rels/slide5.xml.rels><?xml version="1.0" encoding="UTF-8" standalone="yes"?>
<Relationships xmlns="http://schemas.openxmlformats.org/package/2006/relationships"><Relationship Id="rId13" Type="http://schemas.openxmlformats.org/officeDocument/2006/relationships/customXml" Target="../ink/ink144.xml"/><Relationship Id="rId18" Type="http://schemas.openxmlformats.org/officeDocument/2006/relationships/image" Target="../media/image148.png"/><Relationship Id="rId26" Type="http://schemas.openxmlformats.org/officeDocument/2006/relationships/image" Target="../media/image152.png"/><Relationship Id="rId39" Type="http://schemas.openxmlformats.org/officeDocument/2006/relationships/customXml" Target="../ink/ink157.xml"/><Relationship Id="rId21" Type="http://schemas.openxmlformats.org/officeDocument/2006/relationships/customXml" Target="../ink/ink148.xml"/><Relationship Id="rId34" Type="http://schemas.openxmlformats.org/officeDocument/2006/relationships/image" Target="../media/image156.png"/><Relationship Id="rId42" Type="http://schemas.openxmlformats.org/officeDocument/2006/relationships/image" Target="../media/image160.png"/><Relationship Id="rId47" Type="http://schemas.openxmlformats.org/officeDocument/2006/relationships/customXml" Target="../ink/ink161.xml"/><Relationship Id="rId50" Type="http://schemas.openxmlformats.org/officeDocument/2006/relationships/image" Target="../media/image164.png"/><Relationship Id="rId55" Type="http://schemas.openxmlformats.org/officeDocument/2006/relationships/customXml" Target="../ink/ink165.xml"/><Relationship Id="rId7" Type="http://schemas.openxmlformats.org/officeDocument/2006/relationships/customXml" Target="../ink/ink141.xml"/><Relationship Id="rId2" Type="http://schemas.openxmlformats.org/officeDocument/2006/relationships/notesSlide" Target="../notesSlides/notesSlide5.xml"/><Relationship Id="rId16" Type="http://schemas.openxmlformats.org/officeDocument/2006/relationships/image" Target="../media/image147.png"/><Relationship Id="rId29" Type="http://schemas.openxmlformats.org/officeDocument/2006/relationships/customXml" Target="../ink/ink152.xml"/><Relationship Id="rId11" Type="http://schemas.openxmlformats.org/officeDocument/2006/relationships/customXml" Target="../ink/ink143.xml"/><Relationship Id="rId24" Type="http://schemas.openxmlformats.org/officeDocument/2006/relationships/image" Target="../media/image151.png"/><Relationship Id="rId32" Type="http://schemas.openxmlformats.org/officeDocument/2006/relationships/image" Target="../media/image155.png"/><Relationship Id="rId37" Type="http://schemas.openxmlformats.org/officeDocument/2006/relationships/customXml" Target="../ink/ink156.xml"/><Relationship Id="rId40" Type="http://schemas.openxmlformats.org/officeDocument/2006/relationships/image" Target="../media/image159.png"/><Relationship Id="rId45" Type="http://schemas.openxmlformats.org/officeDocument/2006/relationships/customXml" Target="../ink/ink160.xml"/><Relationship Id="rId53" Type="http://schemas.openxmlformats.org/officeDocument/2006/relationships/customXml" Target="../ink/ink164.xml"/><Relationship Id="rId5" Type="http://schemas.openxmlformats.org/officeDocument/2006/relationships/customXml" Target="../ink/ink140.xml"/><Relationship Id="rId10" Type="http://schemas.openxmlformats.org/officeDocument/2006/relationships/image" Target="../media/image144.png"/><Relationship Id="rId19" Type="http://schemas.openxmlformats.org/officeDocument/2006/relationships/customXml" Target="../ink/ink147.xml"/><Relationship Id="rId31" Type="http://schemas.openxmlformats.org/officeDocument/2006/relationships/customXml" Target="../ink/ink153.xml"/><Relationship Id="rId44" Type="http://schemas.openxmlformats.org/officeDocument/2006/relationships/image" Target="../media/image161.png"/><Relationship Id="rId52" Type="http://schemas.openxmlformats.org/officeDocument/2006/relationships/image" Target="../media/image165.png"/><Relationship Id="rId4" Type="http://schemas.openxmlformats.org/officeDocument/2006/relationships/image" Target="../media/image141.png"/><Relationship Id="rId9" Type="http://schemas.openxmlformats.org/officeDocument/2006/relationships/customXml" Target="../ink/ink142.xml"/><Relationship Id="rId14" Type="http://schemas.openxmlformats.org/officeDocument/2006/relationships/image" Target="../media/image146.png"/><Relationship Id="rId22" Type="http://schemas.openxmlformats.org/officeDocument/2006/relationships/image" Target="../media/image150.png"/><Relationship Id="rId27" Type="http://schemas.openxmlformats.org/officeDocument/2006/relationships/customXml" Target="../ink/ink151.xml"/><Relationship Id="rId30" Type="http://schemas.openxmlformats.org/officeDocument/2006/relationships/image" Target="../media/image154.png"/><Relationship Id="rId35" Type="http://schemas.openxmlformats.org/officeDocument/2006/relationships/customXml" Target="../ink/ink155.xml"/><Relationship Id="rId43" Type="http://schemas.openxmlformats.org/officeDocument/2006/relationships/customXml" Target="../ink/ink159.xml"/><Relationship Id="rId48" Type="http://schemas.openxmlformats.org/officeDocument/2006/relationships/image" Target="../media/image163.png"/><Relationship Id="rId56" Type="http://schemas.openxmlformats.org/officeDocument/2006/relationships/image" Target="../media/image167.png"/><Relationship Id="rId8" Type="http://schemas.openxmlformats.org/officeDocument/2006/relationships/image" Target="../media/image143.png"/><Relationship Id="rId51" Type="http://schemas.openxmlformats.org/officeDocument/2006/relationships/customXml" Target="../ink/ink163.xml"/><Relationship Id="rId3" Type="http://schemas.openxmlformats.org/officeDocument/2006/relationships/customXml" Target="../ink/ink139.xml"/><Relationship Id="rId12" Type="http://schemas.openxmlformats.org/officeDocument/2006/relationships/image" Target="../media/image145.png"/><Relationship Id="rId17" Type="http://schemas.openxmlformats.org/officeDocument/2006/relationships/customXml" Target="../ink/ink146.xml"/><Relationship Id="rId25" Type="http://schemas.openxmlformats.org/officeDocument/2006/relationships/customXml" Target="../ink/ink150.xml"/><Relationship Id="rId33" Type="http://schemas.openxmlformats.org/officeDocument/2006/relationships/customXml" Target="../ink/ink154.xml"/><Relationship Id="rId38" Type="http://schemas.openxmlformats.org/officeDocument/2006/relationships/image" Target="../media/image158.png"/><Relationship Id="rId46" Type="http://schemas.openxmlformats.org/officeDocument/2006/relationships/image" Target="../media/image162.png"/><Relationship Id="rId20" Type="http://schemas.openxmlformats.org/officeDocument/2006/relationships/image" Target="../media/image149.png"/><Relationship Id="rId41" Type="http://schemas.openxmlformats.org/officeDocument/2006/relationships/customXml" Target="../ink/ink158.xml"/><Relationship Id="rId54"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42.png"/><Relationship Id="rId15" Type="http://schemas.openxmlformats.org/officeDocument/2006/relationships/customXml" Target="../ink/ink145.xml"/><Relationship Id="rId23" Type="http://schemas.openxmlformats.org/officeDocument/2006/relationships/customXml" Target="../ink/ink149.xml"/><Relationship Id="rId28" Type="http://schemas.openxmlformats.org/officeDocument/2006/relationships/image" Target="../media/image153.png"/><Relationship Id="rId36" Type="http://schemas.openxmlformats.org/officeDocument/2006/relationships/image" Target="../media/image157.png"/><Relationship Id="rId49" Type="http://schemas.openxmlformats.org/officeDocument/2006/relationships/customXml" Target="../ink/ink162.xml"/></Relationships>
</file>

<file path=ppt/slides/_rels/slide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1.gif"/></Relationships>
</file>

<file path=ppt/slides/_rels/slide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223.xml"/><Relationship Id="rId21" Type="http://schemas.openxmlformats.org/officeDocument/2006/relationships/customXml" Target="../ink/ink175.xml"/><Relationship Id="rId42" Type="http://schemas.openxmlformats.org/officeDocument/2006/relationships/image" Target="../media/image192.png"/><Relationship Id="rId63" Type="http://schemas.openxmlformats.org/officeDocument/2006/relationships/customXml" Target="../ink/ink196.xml"/><Relationship Id="rId84" Type="http://schemas.openxmlformats.org/officeDocument/2006/relationships/image" Target="../media/image213.png"/><Relationship Id="rId138" Type="http://schemas.openxmlformats.org/officeDocument/2006/relationships/image" Target="../media/image240.png"/><Relationship Id="rId16" Type="http://schemas.openxmlformats.org/officeDocument/2006/relationships/image" Target="../media/image179.png"/><Relationship Id="rId107" Type="http://schemas.openxmlformats.org/officeDocument/2006/relationships/customXml" Target="../ink/ink218.xml"/><Relationship Id="rId11" Type="http://schemas.openxmlformats.org/officeDocument/2006/relationships/customXml" Target="../ink/ink170.xml"/><Relationship Id="rId32" Type="http://schemas.openxmlformats.org/officeDocument/2006/relationships/image" Target="../media/image187.png"/><Relationship Id="rId37" Type="http://schemas.openxmlformats.org/officeDocument/2006/relationships/customXml" Target="../ink/ink183.xml"/><Relationship Id="rId53" Type="http://schemas.openxmlformats.org/officeDocument/2006/relationships/customXml" Target="../ink/ink191.xml"/><Relationship Id="rId58" Type="http://schemas.openxmlformats.org/officeDocument/2006/relationships/image" Target="../media/image200.png"/><Relationship Id="rId74" Type="http://schemas.openxmlformats.org/officeDocument/2006/relationships/image" Target="../media/image208.png"/><Relationship Id="rId79" Type="http://schemas.openxmlformats.org/officeDocument/2006/relationships/customXml" Target="../ink/ink204.xml"/><Relationship Id="rId102" Type="http://schemas.openxmlformats.org/officeDocument/2006/relationships/image" Target="../media/image222.png"/><Relationship Id="rId123" Type="http://schemas.openxmlformats.org/officeDocument/2006/relationships/customXml" Target="../ink/ink226.xml"/><Relationship Id="rId128" Type="http://schemas.openxmlformats.org/officeDocument/2006/relationships/image" Target="../media/image235.png"/><Relationship Id="rId5" Type="http://schemas.openxmlformats.org/officeDocument/2006/relationships/customXml" Target="../ink/ink167.xml"/><Relationship Id="rId90" Type="http://schemas.openxmlformats.org/officeDocument/2006/relationships/image" Target="../media/image216.png"/><Relationship Id="rId95" Type="http://schemas.openxmlformats.org/officeDocument/2006/relationships/customXml" Target="../ink/ink212.xml"/><Relationship Id="rId22" Type="http://schemas.openxmlformats.org/officeDocument/2006/relationships/image" Target="../media/image182.png"/><Relationship Id="rId27" Type="http://schemas.openxmlformats.org/officeDocument/2006/relationships/customXml" Target="../ink/ink178.xml"/><Relationship Id="rId43" Type="http://schemas.openxmlformats.org/officeDocument/2006/relationships/customXml" Target="../ink/ink186.xml"/><Relationship Id="rId48" Type="http://schemas.openxmlformats.org/officeDocument/2006/relationships/image" Target="../media/image195.png"/><Relationship Id="rId64" Type="http://schemas.openxmlformats.org/officeDocument/2006/relationships/image" Target="../media/image203.png"/><Relationship Id="rId69" Type="http://schemas.openxmlformats.org/officeDocument/2006/relationships/customXml" Target="../ink/ink199.xml"/><Relationship Id="rId113" Type="http://schemas.openxmlformats.org/officeDocument/2006/relationships/customXml" Target="../ink/ink221.xml"/><Relationship Id="rId118" Type="http://schemas.openxmlformats.org/officeDocument/2006/relationships/image" Target="../media/image230.png"/><Relationship Id="rId134" Type="http://schemas.openxmlformats.org/officeDocument/2006/relationships/image" Target="../media/image238.png"/><Relationship Id="rId80" Type="http://schemas.openxmlformats.org/officeDocument/2006/relationships/image" Target="../media/image211.png"/><Relationship Id="rId85" Type="http://schemas.openxmlformats.org/officeDocument/2006/relationships/customXml" Target="../ink/ink207.xml"/><Relationship Id="rId12" Type="http://schemas.openxmlformats.org/officeDocument/2006/relationships/image" Target="../media/image177.png"/><Relationship Id="rId17" Type="http://schemas.openxmlformats.org/officeDocument/2006/relationships/customXml" Target="../ink/ink173.xml"/><Relationship Id="rId33" Type="http://schemas.openxmlformats.org/officeDocument/2006/relationships/customXml" Target="../ink/ink181.xml"/><Relationship Id="rId38" Type="http://schemas.openxmlformats.org/officeDocument/2006/relationships/image" Target="../media/image190.png"/><Relationship Id="rId59" Type="http://schemas.openxmlformats.org/officeDocument/2006/relationships/customXml" Target="../ink/ink194.xml"/><Relationship Id="rId103" Type="http://schemas.openxmlformats.org/officeDocument/2006/relationships/customXml" Target="../ink/ink216.xml"/><Relationship Id="rId108" Type="http://schemas.openxmlformats.org/officeDocument/2006/relationships/image" Target="../media/image225.png"/><Relationship Id="rId124" Type="http://schemas.openxmlformats.org/officeDocument/2006/relationships/image" Target="../media/image233.png"/><Relationship Id="rId129" Type="http://schemas.openxmlformats.org/officeDocument/2006/relationships/customXml" Target="../ink/ink229.xml"/><Relationship Id="rId54" Type="http://schemas.openxmlformats.org/officeDocument/2006/relationships/image" Target="../media/image198.png"/><Relationship Id="rId70" Type="http://schemas.openxmlformats.org/officeDocument/2006/relationships/image" Target="../media/image206.png"/><Relationship Id="rId75" Type="http://schemas.openxmlformats.org/officeDocument/2006/relationships/customXml" Target="../ink/ink202.xml"/><Relationship Id="rId91" Type="http://schemas.openxmlformats.org/officeDocument/2006/relationships/customXml" Target="../ink/ink210.xml"/><Relationship Id="rId96"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174.png"/><Relationship Id="rId23" Type="http://schemas.openxmlformats.org/officeDocument/2006/relationships/customXml" Target="../ink/ink176.xml"/><Relationship Id="rId28" Type="http://schemas.openxmlformats.org/officeDocument/2006/relationships/image" Target="../media/image185.png"/><Relationship Id="rId49" Type="http://schemas.openxmlformats.org/officeDocument/2006/relationships/customXml" Target="../ink/ink189.xml"/><Relationship Id="rId114" Type="http://schemas.openxmlformats.org/officeDocument/2006/relationships/image" Target="../media/image228.png"/><Relationship Id="rId119" Type="http://schemas.openxmlformats.org/officeDocument/2006/relationships/customXml" Target="../ink/ink224.xml"/><Relationship Id="rId44" Type="http://schemas.openxmlformats.org/officeDocument/2006/relationships/image" Target="../media/image193.png"/><Relationship Id="rId60" Type="http://schemas.openxmlformats.org/officeDocument/2006/relationships/image" Target="../media/image201.png"/><Relationship Id="rId65" Type="http://schemas.openxmlformats.org/officeDocument/2006/relationships/customXml" Target="../ink/ink197.xml"/><Relationship Id="rId81" Type="http://schemas.openxmlformats.org/officeDocument/2006/relationships/customXml" Target="../ink/ink205.xml"/><Relationship Id="rId86" Type="http://schemas.openxmlformats.org/officeDocument/2006/relationships/image" Target="../media/image214.png"/><Relationship Id="rId130" Type="http://schemas.openxmlformats.org/officeDocument/2006/relationships/image" Target="../media/image236.png"/><Relationship Id="rId135" Type="http://schemas.openxmlformats.org/officeDocument/2006/relationships/customXml" Target="../ink/ink232.xml"/><Relationship Id="rId13" Type="http://schemas.openxmlformats.org/officeDocument/2006/relationships/customXml" Target="../ink/ink171.xml"/><Relationship Id="rId18" Type="http://schemas.openxmlformats.org/officeDocument/2006/relationships/image" Target="../media/image180.png"/><Relationship Id="rId39" Type="http://schemas.openxmlformats.org/officeDocument/2006/relationships/customXml" Target="../ink/ink184.xml"/><Relationship Id="rId109" Type="http://schemas.openxmlformats.org/officeDocument/2006/relationships/customXml" Target="../ink/ink219.xml"/><Relationship Id="rId34" Type="http://schemas.openxmlformats.org/officeDocument/2006/relationships/image" Target="../media/image188.png"/><Relationship Id="rId50" Type="http://schemas.openxmlformats.org/officeDocument/2006/relationships/image" Target="../media/image196.png"/><Relationship Id="rId55" Type="http://schemas.openxmlformats.org/officeDocument/2006/relationships/customXml" Target="../ink/ink192.xml"/><Relationship Id="rId76" Type="http://schemas.openxmlformats.org/officeDocument/2006/relationships/image" Target="../media/image209.png"/><Relationship Id="rId97" Type="http://schemas.openxmlformats.org/officeDocument/2006/relationships/customXml" Target="../ink/ink213.xml"/><Relationship Id="rId104" Type="http://schemas.openxmlformats.org/officeDocument/2006/relationships/image" Target="../media/image223.png"/><Relationship Id="rId120" Type="http://schemas.openxmlformats.org/officeDocument/2006/relationships/image" Target="../media/image231.png"/><Relationship Id="rId125" Type="http://schemas.openxmlformats.org/officeDocument/2006/relationships/customXml" Target="../ink/ink227.xml"/><Relationship Id="rId7" Type="http://schemas.openxmlformats.org/officeDocument/2006/relationships/customXml" Target="../ink/ink168.xml"/><Relationship Id="rId71" Type="http://schemas.openxmlformats.org/officeDocument/2006/relationships/customXml" Target="../ink/ink200.xml"/><Relationship Id="rId92" Type="http://schemas.openxmlformats.org/officeDocument/2006/relationships/image" Target="../media/image217.png"/><Relationship Id="rId2" Type="http://schemas.openxmlformats.org/officeDocument/2006/relationships/notesSlide" Target="../notesSlides/notesSlide9.xml"/><Relationship Id="rId29" Type="http://schemas.openxmlformats.org/officeDocument/2006/relationships/customXml" Target="../ink/ink179.xml"/><Relationship Id="rId24" Type="http://schemas.openxmlformats.org/officeDocument/2006/relationships/image" Target="../media/image183.png"/><Relationship Id="rId40" Type="http://schemas.openxmlformats.org/officeDocument/2006/relationships/image" Target="../media/image191.png"/><Relationship Id="rId45" Type="http://schemas.openxmlformats.org/officeDocument/2006/relationships/customXml" Target="../ink/ink187.xml"/><Relationship Id="rId66" Type="http://schemas.openxmlformats.org/officeDocument/2006/relationships/image" Target="../media/image204.png"/><Relationship Id="rId87" Type="http://schemas.openxmlformats.org/officeDocument/2006/relationships/customXml" Target="../ink/ink208.xml"/><Relationship Id="rId110" Type="http://schemas.openxmlformats.org/officeDocument/2006/relationships/image" Target="../media/image226.png"/><Relationship Id="rId115" Type="http://schemas.openxmlformats.org/officeDocument/2006/relationships/customXml" Target="../ink/ink222.xml"/><Relationship Id="rId131" Type="http://schemas.openxmlformats.org/officeDocument/2006/relationships/customXml" Target="../ink/ink230.xml"/><Relationship Id="rId136" Type="http://schemas.openxmlformats.org/officeDocument/2006/relationships/image" Target="../media/image239.png"/><Relationship Id="rId61" Type="http://schemas.openxmlformats.org/officeDocument/2006/relationships/customXml" Target="../ink/ink195.xml"/><Relationship Id="rId82" Type="http://schemas.openxmlformats.org/officeDocument/2006/relationships/image" Target="../media/image212.png"/><Relationship Id="rId19" Type="http://schemas.openxmlformats.org/officeDocument/2006/relationships/customXml" Target="../ink/ink174.xml"/><Relationship Id="rId14" Type="http://schemas.openxmlformats.org/officeDocument/2006/relationships/image" Target="../media/image178.png"/><Relationship Id="rId30" Type="http://schemas.openxmlformats.org/officeDocument/2006/relationships/image" Target="../media/image186.png"/><Relationship Id="rId35" Type="http://schemas.openxmlformats.org/officeDocument/2006/relationships/customXml" Target="../ink/ink182.xml"/><Relationship Id="rId56" Type="http://schemas.openxmlformats.org/officeDocument/2006/relationships/image" Target="../media/image199.png"/><Relationship Id="rId77" Type="http://schemas.openxmlformats.org/officeDocument/2006/relationships/customXml" Target="../ink/ink203.xml"/><Relationship Id="rId100" Type="http://schemas.openxmlformats.org/officeDocument/2006/relationships/image" Target="../media/image221.png"/><Relationship Id="rId105" Type="http://schemas.openxmlformats.org/officeDocument/2006/relationships/customXml" Target="../ink/ink217.xml"/><Relationship Id="rId126" Type="http://schemas.openxmlformats.org/officeDocument/2006/relationships/image" Target="../media/image234.png"/><Relationship Id="rId8" Type="http://schemas.openxmlformats.org/officeDocument/2006/relationships/image" Target="../media/image175.png"/><Relationship Id="rId51" Type="http://schemas.openxmlformats.org/officeDocument/2006/relationships/customXml" Target="../ink/ink190.xml"/><Relationship Id="rId72" Type="http://schemas.openxmlformats.org/officeDocument/2006/relationships/image" Target="../media/image207.png"/><Relationship Id="rId93" Type="http://schemas.openxmlformats.org/officeDocument/2006/relationships/customXml" Target="../ink/ink211.xml"/><Relationship Id="rId98" Type="http://schemas.openxmlformats.org/officeDocument/2006/relationships/image" Target="../media/image220.png"/><Relationship Id="rId121" Type="http://schemas.openxmlformats.org/officeDocument/2006/relationships/customXml" Target="../ink/ink225.xml"/><Relationship Id="rId3" Type="http://schemas.openxmlformats.org/officeDocument/2006/relationships/customXml" Target="../ink/ink166.xml"/><Relationship Id="rId25" Type="http://schemas.openxmlformats.org/officeDocument/2006/relationships/customXml" Target="../ink/ink177.xml"/><Relationship Id="rId46" Type="http://schemas.openxmlformats.org/officeDocument/2006/relationships/image" Target="../media/image194.png"/><Relationship Id="rId67" Type="http://schemas.openxmlformats.org/officeDocument/2006/relationships/customXml" Target="../ink/ink198.xml"/><Relationship Id="rId116" Type="http://schemas.openxmlformats.org/officeDocument/2006/relationships/image" Target="../media/image229.png"/><Relationship Id="rId137" Type="http://schemas.openxmlformats.org/officeDocument/2006/relationships/customXml" Target="../ink/ink233.xml"/><Relationship Id="rId20" Type="http://schemas.openxmlformats.org/officeDocument/2006/relationships/image" Target="../media/image181.png"/><Relationship Id="rId41" Type="http://schemas.openxmlformats.org/officeDocument/2006/relationships/customXml" Target="../ink/ink185.xml"/><Relationship Id="rId62" Type="http://schemas.openxmlformats.org/officeDocument/2006/relationships/image" Target="../media/image202.png"/><Relationship Id="rId83" Type="http://schemas.openxmlformats.org/officeDocument/2006/relationships/customXml" Target="../ink/ink206.xml"/><Relationship Id="rId88" Type="http://schemas.openxmlformats.org/officeDocument/2006/relationships/image" Target="../media/image215.png"/><Relationship Id="rId111" Type="http://schemas.openxmlformats.org/officeDocument/2006/relationships/customXml" Target="../ink/ink220.xml"/><Relationship Id="rId132" Type="http://schemas.openxmlformats.org/officeDocument/2006/relationships/image" Target="../media/image237.png"/><Relationship Id="rId15" Type="http://schemas.openxmlformats.org/officeDocument/2006/relationships/customXml" Target="../ink/ink172.xml"/><Relationship Id="rId36" Type="http://schemas.openxmlformats.org/officeDocument/2006/relationships/image" Target="../media/image189.png"/><Relationship Id="rId57" Type="http://schemas.openxmlformats.org/officeDocument/2006/relationships/customXml" Target="../ink/ink193.xml"/><Relationship Id="rId106" Type="http://schemas.openxmlformats.org/officeDocument/2006/relationships/image" Target="../media/image224.png"/><Relationship Id="rId127" Type="http://schemas.openxmlformats.org/officeDocument/2006/relationships/customXml" Target="../ink/ink228.xml"/><Relationship Id="rId10" Type="http://schemas.openxmlformats.org/officeDocument/2006/relationships/image" Target="../media/image176.png"/><Relationship Id="rId31" Type="http://schemas.openxmlformats.org/officeDocument/2006/relationships/customXml" Target="../ink/ink180.xml"/><Relationship Id="rId52" Type="http://schemas.openxmlformats.org/officeDocument/2006/relationships/image" Target="../media/image197.png"/><Relationship Id="rId73" Type="http://schemas.openxmlformats.org/officeDocument/2006/relationships/customXml" Target="../ink/ink201.xml"/><Relationship Id="rId78" Type="http://schemas.openxmlformats.org/officeDocument/2006/relationships/image" Target="../media/image210.png"/><Relationship Id="rId94" Type="http://schemas.openxmlformats.org/officeDocument/2006/relationships/image" Target="../media/image218.png"/><Relationship Id="rId99" Type="http://schemas.openxmlformats.org/officeDocument/2006/relationships/customXml" Target="../ink/ink214.xml"/><Relationship Id="rId101" Type="http://schemas.openxmlformats.org/officeDocument/2006/relationships/customXml" Target="../ink/ink215.xml"/><Relationship Id="rId122" Type="http://schemas.openxmlformats.org/officeDocument/2006/relationships/image" Target="../media/image232.png"/><Relationship Id="rId4" Type="http://schemas.openxmlformats.org/officeDocument/2006/relationships/image" Target="../media/image173.png"/><Relationship Id="rId9" Type="http://schemas.openxmlformats.org/officeDocument/2006/relationships/customXml" Target="../ink/ink169.xml"/><Relationship Id="rId26" Type="http://schemas.openxmlformats.org/officeDocument/2006/relationships/image" Target="../media/image184.png"/><Relationship Id="rId47" Type="http://schemas.openxmlformats.org/officeDocument/2006/relationships/customXml" Target="../ink/ink188.xml"/><Relationship Id="rId68" Type="http://schemas.openxmlformats.org/officeDocument/2006/relationships/image" Target="../media/image205.png"/><Relationship Id="rId89" Type="http://schemas.openxmlformats.org/officeDocument/2006/relationships/customXml" Target="../ink/ink209.xml"/><Relationship Id="rId112" Type="http://schemas.openxmlformats.org/officeDocument/2006/relationships/image" Target="../media/image227.png"/><Relationship Id="rId133" Type="http://schemas.openxmlformats.org/officeDocument/2006/relationships/customXml" Target="../ink/ink2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9D1BE-BB6E-4B53-AA0D-CDBC0A819924}"/>
              </a:ext>
            </a:extLst>
          </p:cNvPr>
          <p:cNvSpPr>
            <a:spLocks noGrp="1"/>
          </p:cNvSpPr>
          <p:nvPr>
            <p:ph type="ctrTitle"/>
          </p:nvPr>
        </p:nvSpPr>
        <p:spPr/>
        <p:txBody>
          <a:bodyPr/>
          <a:lstStyle/>
          <a:p>
            <a:r>
              <a:rPr lang="en-US" dirty="0"/>
              <a:t>CISC320 Algorithms</a:t>
            </a:r>
          </a:p>
        </p:txBody>
      </p:sp>
      <p:sp>
        <p:nvSpPr>
          <p:cNvPr id="5" name="Subtitle 4">
            <a:extLst>
              <a:ext uri="{FF2B5EF4-FFF2-40B4-BE49-F238E27FC236}">
                <a16:creationId xmlns:a16="http://schemas.microsoft.com/office/drawing/2014/main" id="{B6642BC0-4CA2-4687-B5A8-DE57293776A8}"/>
              </a:ext>
            </a:extLst>
          </p:cNvPr>
          <p:cNvSpPr>
            <a:spLocks noGrp="1"/>
          </p:cNvSpPr>
          <p:nvPr>
            <p:ph type="subTitle" idx="1"/>
          </p:nvPr>
        </p:nvSpPr>
        <p:spPr/>
        <p:txBody>
          <a:bodyPr>
            <a:normAutofit fontScale="92500" lnSpcReduction="20000"/>
          </a:bodyPr>
          <a:lstStyle/>
          <a:p>
            <a:r>
              <a:rPr lang="en-US" sz="5400" cap="small" dirty="0"/>
              <a:t>Algorithmic Strategies</a:t>
            </a:r>
          </a:p>
          <a:p>
            <a:r>
              <a:rPr lang="en-US" sz="2400" cap="small" dirty="0"/>
              <a:t>Austin Cory Bart</a:t>
            </a:r>
            <a:br>
              <a:rPr lang="en-US" sz="2400" cap="small" dirty="0"/>
            </a:br>
            <a:r>
              <a:rPr lang="en-US" sz="2400" cap="small" dirty="0" err="1"/>
              <a:t>AlgoTutorBot</a:t>
            </a:r>
            <a:br>
              <a:rPr lang="en-US" sz="2400" cap="small" dirty="0"/>
            </a:br>
            <a:r>
              <a:rPr lang="en-US" sz="2400" cap="small" dirty="0"/>
              <a:t>University of Delaware</a:t>
            </a:r>
          </a:p>
        </p:txBody>
      </p:sp>
      <p:pic>
        <p:nvPicPr>
          <p:cNvPr id="2" name="static">
            <a:hlinkClick r:id="" action="ppaction://media"/>
            <a:extLst>
              <a:ext uri="{FF2B5EF4-FFF2-40B4-BE49-F238E27FC236}">
                <a16:creationId xmlns:a16="http://schemas.microsoft.com/office/drawing/2014/main" id="{A6793493-7EA0-4FD2-BAC2-3A1BE6317A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143500"/>
            <a:ext cx="2286000" cy="1714500"/>
          </a:xfrm>
          <a:prstGeom prst="rect">
            <a:avLst/>
          </a:prstGeom>
        </p:spPr>
      </p:pic>
      <p:sp>
        <p:nvSpPr>
          <p:cNvPr id="3" name="Rectangle 2">
            <a:extLst>
              <a:ext uri="{FF2B5EF4-FFF2-40B4-BE49-F238E27FC236}">
                <a16:creationId xmlns:a16="http://schemas.microsoft.com/office/drawing/2014/main" id="{6D285F43-246D-4ABE-BE8B-84D12FD5F10F}"/>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76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475615" y="1948180"/>
            <a:ext cx="5589906" cy="2941320"/>
          </a:xfrm>
        </p:spPr>
        <p:txBody>
          <a:bodyPr>
            <a:normAutofit fontScale="85000" lnSpcReduction="20000"/>
          </a:bodyPr>
          <a:lstStyle/>
          <a:p>
            <a:r>
              <a:rPr lang="en-US" sz="3200" dirty="0"/>
              <a:t>Don’t overthink</a:t>
            </a:r>
          </a:p>
          <a:p>
            <a:endParaRPr lang="en-US" sz="3200" dirty="0"/>
          </a:p>
          <a:p>
            <a:r>
              <a:rPr lang="en-US" sz="3200" dirty="0"/>
              <a:t>Have you tried the dumbest solution that might work?</a:t>
            </a:r>
          </a:p>
          <a:p>
            <a:endParaRPr lang="en-US" sz="3200" dirty="0"/>
          </a:p>
          <a:p>
            <a:r>
              <a:rPr lang="en-US" sz="3200" dirty="0"/>
              <a:t>Sometimes people do ask easy questions</a:t>
            </a:r>
          </a:p>
        </p:txBody>
      </p:sp>
      <p:sp>
        <p:nvSpPr>
          <p:cNvPr id="4" name="Rectangle 3">
            <a:extLst>
              <a:ext uri="{FF2B5EF4-FFF2-40B4-BE49-F238E27FC236}">
                <a16:creationId xmlns:a16="http://schemas.microsoft.com/office/drawing/2014/main" id="{50531F5C-0E32-436B-B817-1DA424BDD084}"/>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Frankie wasn't the brightest kid Wi - iFunny :)">
            <a:extLst>
              <a:ext uri="{FF2B5EF4-FFF2-40B4-BE49-F238E27FC236}">
                <a16:creationId xmlns:a16="http://schemas.microsoft.com/office/drawing/2014/main" id="{9D63397F-CB1A-4262-A4C4-74982EFB84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185"/>
          <a:stretch/>
        </p:blipFill>
        <p:spPr bwMode="auto">
          <a:xfrm>
            <a:off x="6454675" y="596476"/>
            <a:ext cx="2557880" cy="17407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Frankie wasn't the brightest kid Wi - iFunny :)">
            <a:extLst>
              <a:ext uri="{FF2B5EF4-FFF2-40B4-BE49-F238E27FC236}">
                <a16:creationId xmlns:a16="http://schemas.microsoft.com/office/drawing/2014/main" id="{DCF46692-72B2-4300-9B9E-63A8A9B7F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395" b="34815"/>
          <a:stretch/>
        </p:blipFill>
        <p:spPr bwMode="auto">
          <a:xfrm>
            <a:off x="9207500" y="2125530"/>
            <a:ext cx="2694890" cy="15166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Frankie wasn't the brightest kid Wi - iFunny :)">
            <a:extLst>
              <a:ext uri="{FF2B5EF4-FFF2-40B4-BE49-F238E27FC236}">
                <a16:creationId xmlns:a16="http://schemas.microsoft.com/office/drawing/2014/main" id="{AA44DF7E-30F3-4878-9C2D-75A37E2654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729" b="-1"/>
          <a:stretch/>
        </p:blipFill>
        <p:spPr bwMode="auto">
          <a:xfrm>
            <a:off x="6126480" y="3979757"/>
            <a:ext cx="3508375" cy="2281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3441700" y="2199996"/>
            <a:ext cx="8501380" cy="2943504"/>
          </a:xfrm>
        </p:spPr>
        <p:txBody>
          <a:bodyPr>
            <a:normAutofit lnSpcReduction="10000"/>
          </a:bodyPr>
          <a:lstStyle/>
          <a:p>
            <a:r>
              <a:rPr lang="en-US" sz="3200" dirty="0"/>
              <a:t>First, correctness</a:t>
            </a:r>
          </a:p>
          <a:p>
            <a:endParaRPr lang="en-US" sz="3200" dirty="0"/>
          </a:p>
          <a:p>
            <a:r>
              <a:rPr lang="en-US" sz="3200" dirty="0"/>
              <a:t>Then, readability</a:t>
            </a:r>
          </a:p>
          <a:p>
            <a:endParaRPr lang="en-US" sz="3200" dirty="0"/>
          </a:p>
          <a:p>
            <a:r>
              <a:rPr lang="en-US" sz="3200" dirty="0"/>
              <a:t>Finally, efficiency</a:t>
            </a:r>
          </a:p>
        </p:txBody>
      </p:sp>
      <p:sp>
        <p:nvSpPr>
          <p:cNvPr id="4" name="Rectangle 3">
            <a:extLst>
              <a:ext uri="{FF2B5EF4-FFF2-40B4-BE49-F238E27FC236}">
                <a16:creationId xmlns:a16="http://schemas.microsoft.com/office/drawing/2014/main" id="{BEE420DE-35C2-4114-BA1A-BF53A0D826AA}"/>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Run outline">
            <a:extLst>
              <a:ext uri="{FF2B5EF4-FFF2-40B4-BE49-F238E27FC236}">
                <a16:creationId xmlns:a16="http://schemas.microsoft.com/office/drawing/2014/main" id="{D02041CC-A236-4621-B079-D41344320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4200" y="4229824"/>
            <a:ext cx="914400" cy="914400"/>
          </a:xfrm>
          <a:prstGeom prst="rect">
            <a:avLst/>
          </a:prstGeom>
        </p:spPr>
      </p:pic>
      <p:pic>
        <p:nvPicPr>
          <p:cNvPr id="8" name="Graphic 7" descr="Questions outline">
            <a:extLst>
              <a:ext uri="{FF2B5EF4-FFF2-40B4-BE49-F238E27FC236}">
                <a16:creationId xmlns:a16="http://schemas.microsoft.com/office/drawing/2014/main" id="{F95747A2-B293-48CB-AAAB-F55C6DE7B7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4200" y="3214548"/>
            <a:ext cx="914400" cy="914400"/>
          </a:xfrm>
          <a:prstGeom prst="rect">
            <a:avLst/>
          </a:prstGeom>
        </p:spPr>
      </p:pic>
      <p:pic>
        <p:nvPicPr>
          <p:cNvPr id="10" name="Graphic 9" descr="Checkmark with solid fill">
            <a:extLst>
              <a:ext uri="{FF2B5EF4-FFF2-40B4-BE49-F238E27FC236}">
                <a16:creationId xmlns:a16="http://schemas.microsoft.com/office/drawing/2014/main" id="{52AFBC2E-41B3-4CD9-8728-B47FE617BF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4200" y="2091622"/>
            <a:ext cx="914400" cy="914400"/>
          </a:xfrm>
          <a:prstGeom prst="rect">
            <a:avLst/>
          </a:prstGeom>
        </p:spPr>
      </p:pic>
    </p:spTree>
    <p:extLst>
      <p:ext uri="{BB962C8B-B14F-4D97-AF65-F5344CB8AC3E}">
        <p14:creationId xmlns:p14="http://schemas.microsoft.com/office/powerpoint/2010/main" val="165927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4BEF-8EF0-43CD-B0A1-2AC93CEF9CB2}"/>
              </a:ext>
            </a:extLst>
          </p:cNvPr>
          <p:cNvSpPr>
            <a:spLocks noGrp="1"/>
          </p:cNvSpPr>
          <p:nvPr>
            <p:ph type="title"/>
          </p:nvPr>
        </p:nvSpPr>
        <p:spPr/>
        <p:txBody>
          <a:bodyPr/>
          <a:lstStyle/>
          <a:p>
            <a:r>
              <a:rPr lang="en-US" dirty="0"/>
              <a:t>Update your flowchart</a:t>
            </a:r>
          </a:p>
        </p:txBody>
      </p:sp>
      <p:sp>
        <p:nvSpPr>
          <p:cNvPr id="3" name="Content Placeholder 2">
            <a:extLst>
              <a:ext uri="{FF2B5EF4-FFF2-40B4-BE49-F238E27FC236}">
                <a16:creationId xmlns:a16="http://schemas.microsoft.com/office/drawing/2014/main" id="{CA9CC316-33F3-4021-8969-2DCD18EA541B}"/>
              </a:ext>
            </a:extLst>
          </p:cNvPr>
          <p:cNvSpPr>
            <a:spLocks noGrp="1"/>
          </p:cNvSpPr>
          <p:nvPr>
            <p:ph idx="1"/>
          </p:nvPr>
        </p:nvSpPr>
        <p:spPr/>
        <p:txBody>
          <a:bodyPr>
            <a:normAutofit/>
          </a:bodyPr>
          <a:lstStyle/>
          <a:p>
            <a:r>
              <a:rPr lang="en-US" sz="3200" dirty="0"/>
              <a:t>I’ve gone over a lot of strategies here.</a:t>
            </a:r>
          </a:p>
          <a:p>
            <a:r>
              <a:rPr lang="en-US" sz="3200" dirty="0"/>
              <a:t>Are they all represented in your flowchart?</a:t>
            </a:r>
          </a:p>
          <a:p>
            <a:pPr lvl="1"/>
            <a:r>
              <a:rPr lang="en-US" sz="3000" dirty="0"/>
              <a:t>If not, then you need to update your flowchart!</a:t>
            </a:r>
          </a:p>
        </p:txBody>
      </p:sp>
      <p:sp>
        <p:nvSpPr>
          <p:cNvPr id="4" name="Rectangle 3">
            <a:extLst>
              <a:ext uri="{FF2B5EF4-FFF2-40B4-BE49-F238E27FC236}">
                <a16:creationId xmlns:a16="http://schemas.microsoft.com/office/drawing/2014/main" id="{FA7A53A0-BDE7-40A0-85D8-2487F816FD89}"/>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CE3C11-AE5D-4C65-ACCB-40557FD05488}"/>
              </a:ext>
            </a:extLst>
          </p:cNvPr>
          <p:cNvSpPr txBox="1"/>
          <p:nvPr/>
        </p:nvSpPr>
        <p:spPr>
          <a:xfrm>
            <a:off x="3041650" y="4897612"/>
            <a:ext cx="6108700" cy="954107"/>
          </a:xfrm>
          <a:prstGeom prst="rect">
            <a:avLst/>
          </a:prstGeom>
          <a:noFill/>
        </p:spPr>
        <p:txBody>
          <a:bodyPr wrap="square">
            <a:spAutoFit/>
          </a:bodyPr>
          <a:lstStyle/>
          <a:p>
            <a:r>
              <a:rPr lang="en-US" sz="2800" dirty="0">
                <a:solidFill>
                  <a:schemeClr val="accent6">
                    <a:lumMod val="50000"/>
                  </a:schemeClr>
                </a:solidFill>
              </a:rPr>
              <a:t>Having trouble?</a:t>
            </a:r>
          </a:p>
          <a:p>
            <a:r>
              <a:rPr lang="en-US" sz="2800" dirty="0">
                <a:solidFill>
                  <a:schemeClr val="accent6">
                    <a:lumMod val="50000"/>
                  </a:schemeClr>
                </a:solidFill>
              </a:rPr>
              <a:t>Take a deep breath, and try again!</a:t>
            </a:r>
          </a:p>
        </p:txBody>
      </p:sp>
      <p:pic>
        <p:nvPicPr>
          <p:cNvPr id="8" name="Graphic 7" descr="Arrow circle with solid fill">
            <a:extLst>
              <a:ext uri="{FF2B5EF4-FFF2-40B4-BE49-F238E27FC236}">
                <a16:creationId xmlns:a16="http://schemas.microsoft.com/office/drawing/2014/main" id="{F37195A9-7C15-4A86-B6AB-0FB3AA92F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0350" y="2044700"/>
            <a:ext cx="2393950" cy="239395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94DA25D-EFB9-4E3C-8268-965CA714D9F8}"/>
                  </a:ext>
                </a:extLst>
              </p14:cNvPr>
              <p14:cNvContentPartPr/>
              <p14:nvPr/>
            </p14:nvContentPartPr>
            <p14:xfrm>
              <a:off x="8540200" y="5480920"/>
              <a:ext cx="465840" cy="381960"/>
            </p14:xfrm>
          </p:contentPart>
        </mc:Choice>
        <mc:Fallback>
          <p:pic>
            <p:nvPicPr>
              <p:cNvPr id="9" name="Ink 8">
                <a:extLst>
                  <a:ext uri="{FF2B5EF4-FFF2-40B4-BE49-F238E27FC236}">
                    <a16:creationId xmlns:a16="http://schemas.microsoft.com/office/drawing/2014/main" id="{A94DA25D-EFB9-4E3C-8268-965CA714D9F8}"/>
                  </a:ext>
                </a:extLst>
              </p:cNvPr>
              <p:cNvPicPr/>
              <p:nvPr/>
            </p:nvPicPr>
            <p:blipFill>
              <a:blip r:embed="rId6"/>
              <a:stretch>
                <a:fillRect/>
              </a:stretch>
            </p:blipFill>
            <p:spPr>
              <a:xfrm>
                <a:off x="8522200" y="5462920"/>
                <a:ext cx="5014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36DC733-315D-48B1-8E57-E11A1C997855}"/>
                  </a:ext>
                </a:extLst>
              </p14:cNvPr>
              <p14:cNvContentPartPr/>
              <p14:nvPr/>
            </p14:nvContentPartPr>
            <p14:xfrm>
              <a:off x="8543080" y="5169160"/>
              <a:ext cx="65520" cy="85680"/>
            </p14:xfrm>
          </p:contentPart>
        </mc:Choice>
        <mc:Fallback>
          <p:pic>
            <p:nvPicPr>
              <p:cNvPr id="10" name="Ink 9">
                <a:extLst>
                  <a:ext uri="{FF2B5EF4-FFF2-40B4-BE49-F238E27FC236}">
                    <a16:creationId xmlns:a16="http://schemas.microsoft.com/office/drawing/2014/main" id="{736DC733-315D-48B1-8E57-E11A1C997855}"/>
                  </a:ext>
                </a:extLst>
              </p:cNvPr>
              <p:cNvPicPr/>
              <p:nvPr/>
            </p:nvPicPr>
            <p:blipFill>
              <a:blip r:embed="rId8"/>
              <a:stretch>
                <a:fillRect/>
              </a:stretch>
            </p:blipFill>
            <p:spPr>
              <a:xfrm>
                <a:off x="8525440" y="5151160"/>
                <a:ext cx="1011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16B37FB1-CDF4-4E23-960C-7494527631EA}"/>
                  </a:ext>
                </a:extLst>
              </p14:cNvPr>
              <p14:cNvContentPartPr/>
              <p14:nvPr/>
            </p14:nvContentPartPr>
            <p14:xfrm>
              <a:off x="8938360" y="5153320"/>
              <a:ext cx="65520" cy="81360"/>
            </p14:xfrm>
          </p:contentPart>
        </mc:Choice>
        <mc:Fallback>
          <p:pic>
            <p:nvPicPr>
              <p:cNvPr id="11" name="Ink 10">
                <a:extLst>
                  <a:ext uri="{FF2B5EF4-FFF2-40B4-BE49-F238E27FC236}">
                    <a16:creationId xmlns:a16="http://schemas.microsoft.com/office/drawing/2014/main" id="{16B37FB1-CDF4-4E23-960C-7494527631EA}"/>
                  </a:ext>
                </a:extLst>
              </p:cNvPr>
              <p:cNvPicPr/>
              <p:nvPr/>
            </p:nvPicPr>
            <p:blipFill>
              <a:blip r:embed="rId10"/>
              <a:stretch>
                <a:fillRect/>
              </a:stretch>
            </p:blipFill>
            <p:spPr>
              <a:xfrm>
                <a:off x="8920360" y="5135320"/>
                <a:ext cx="101160" cy="117000"/>
              </a:xfrm>
              <a:prstGeom prst="rect">
                <a:avLst/>
              </a:prstGeom>
            </p:spPr>
          </p:pic>
        </mc:Fallback>
      </mc:AlternateContent>
    </p:spTree>
    <p:extLst>
      <p:ext uri="{BB962C8B-B14F-4D97-AF65-F5344CB8AC3E}">
        <p14:creationId xmlns:p14="http://schemas.microsoft.com/office/powerpoint/2010/main" val="330970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63"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drawProgress</p:attrName>
                                        </p:attrNameLst>
                                      </p:cBhvr>
                                      <p:tavLst>
                                        <p:tav tm="0">
                                          <p:val>
                                            <p:fltVal val="0"/>
                                          </p:val>
                                        </p:tav>
                                        <p:tav tm="100000">
                                          <p:val>
                                            <p:fltVal val="1"/>
                                          </p:val>
                                        </p:tav>
                                      </p:tavLst>
                                    </p:anim>
                                  </p:childTnLst>
                                </p:cTn>
                              </p:par>
                            </p:childTnLst>
                          </p:cTn>
                        </p:par>
                        <p:par>
                          <p:cTn id="11" fill="hold">
                            <p:stCondLst>
                              <p:cond delay="1500"/>
                            </p:stCondLst>
                            <p:childTnLst>
                              <p:par>
                                <p:cTn id="12" presetID="63"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drawProgress</p:attrName>
                                        </p:attrNameLst>
                                      </p:cBhvr>
                                      <p:tavLst>
                                        <p:tav tm="0">
                                          <p:val>
                                            <p:fltVal val="0"/>
                                          </p:val>
                                        </p:tav>
                                        <p:tav tm="100000">
                                          <p:val>
                                            <p:fltVal val="1"/>
                                          </p:val>
                                        </p:tav>
                                      </p:tavLst>
                                    </p:anim>
                                  </p:childTnLst>
                                </p:cTn>
                              </p:par>
                            </p:childTnLst>
                          </p:cTn>
                        </p:par>
                        <p:par>
                          <p:cTn id="15" fill="hold">
                            <p:stCondLst>
                              <p:cond delay="2000"/>
                            </p:stCondLst>
                            <p:childTnLst>
                              <p:par>
                                <p:cTn id="16" presetID="63"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95F5-95BD-4EB5-B178-3D58A0EDC07F}"/>
              </a:ext>
            </a:extLst>
          </p:cNvPr>
          <p:cNvSpPr>
            <a:spLocks noGrp="1"/>
          </p:cNvSpPr>
          <p:nvPr>
            <p:ph type="title"/>
          </p:nvPr>
        </p:nvSpPr>
        <p:spPr/>
        <p:txBody>
          <a:bodyPr/>
          <a:lstStyle/>
          <a:p>
            <a:r>
              <a:rPr lang="en-US" dirty="0"/>
              <a:t>Algorithmic Strategies</a:t>
            </a:r>
          </a:p>
        </p:txBody>
      </p:sp>
      <p:sp>
        <p:nvSpPr>
          <p:cNvPr id="3" name="Content Placeholder 2">
            <a:extLst>
              <a:ext uri="{FF2B5EF4-FFF2-40B4-BE49-F238E27FC236}">
                <a16:creationId xmlns:a16="http://schemas.microsoft.com/office/drawing/2014/main" id="{D74BB4EF-2AA8-45B9-9A60-CCAF9C86497C}"/>
              </a:ext>
            </a:extLst>
          </p:cNvPr>
          <p:cNvSpPr>
            <a:spLocks noGrp="1"/>
          </p:cNvSpPr>
          <p:nvPr>
            <p:ph idx="1"/>
          </p:nvPr>
        </p:nvSpPr>
        <p:spPr/>
        <p:txBody>
          <a:bodyPr>
            <a:normAutofit/>
          </a:bodyPr>
          <a:lstStyle/>
          <a:p>
            <a:r>
              <a:rPr lang="en-US" sz="3600" dirty="0"/>
              <a:t>Revisit your Algorithmic Flowchart</a:t>
            </a:r>
          </a:p>
        </p:txBody>
      </p:sp>
      <p:sp>
        <p:nvSpPr>
          <p:cNvPr id="4" name="Rectangle 3">
            <a:extLst>
              <a:ext uri="{FF2B5EF4-FFF2-40B4-BE49-F238E27FC236}">
                <a16:creationId xmlns:a16="http://schemas.microsoft.com/office/drawing/2014/main" id="{207AB126-9DB3-4837-8352-6AF8D1EE63AF}"/>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B27FB65-DE7E-4700-9E38-407EEFECDC43}"/>
              </a:ext>
            </a:extLst>
          </p:cNvPr>
          <p:cNvGrpSpPr/>
          <p:nvPr/>
        </p:nvGrpSpPr>
        <p:grpSpPr>
          <a:xfrm>
            <a:off x="3117880" y="2900080"/>
            <a:ext cx="5668200" cy="3124800"/>
            <a:chOff x="3117880" y="2900080"/>
            <a:chExt cx="5668200" cy="312480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0F4E571-08FD-4140-8D6D-ED4C5C727161}"/>
                    </a:ext>
                  </a:extLst>
                </p14:cNvPr>
                <p14:cNvContentPartPr/>
                <p14:nvPr/>
              </p14:nvContentPartPr>
              <p14:xfrm>
                <a:off x="3117880" y="3664000"/>
                <a:ext cx="840600" cy="815400"/>
              </p14:xfrm>
            </p:contentPart>
          </mc:Choice>
          <mc:Fallback>
            <p:pic>
              <p:nvPicPr>
                <p:cNvPr id="5" name="Ink 4">
                  <a:extLst>
                    <a:ext uri="{FF2B5EF4-FFF2-40B4-BE49-F238E27FC236}">
                      <a16:creationId xmlns:a16="http://schemas.microsoft.com/office/drawing/2014/main" id="{50F4E571-08FD-4140-8D6D-ED4C5C727161}"/>
                    </a:ext>
                  </a:extLst>
                </p:cNvPr>
                <p:cNvPicPr/>
                <p:nvPr/>
              </p:nvPicPr>
              <p:blipFill>
                <a:blip r:embed="rId4"/>
                <a:stretch>
                  <a:fillRect/>
                </a:stretch>
              </p:blipFill>
              <p:spPr>
                <a:xfrm>
                  <a:off x="3100240" y="3646360"/>
                  <a:ext cx="876240" cy="85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6D4334E-D531-47E2-A670-60D5DD22FD89}"/>
                    </a:ext>
                  </a:extLst>
                </p14:cNvPr>
                <p14:cNvContentPartPr/>
                <p14:nvPr/>
              </p14:nvContentPartPr>
              <p14:xfrm>
                <a:off x="3939760" y="3729880"/>
                <a:ext cx="542520" cy="181440"/>
              </p14:xfrm>
            </p:contentPart>
          </mc:Choice>
          <mc:Fallback>
            <p:pic>
              <p:nvPicPr>
                <p:cNvPr id="6" name="Ink 5">
                  <a:extLst>
                    <a:ext uri="{FF2B5EF4-FFF2-40B4-BE49-F238E27FC236}">
                      <a16:creationId xmlns:a16="http://schemas.microsoft.com/office/drawing/2014/main" id="{26D4334E-D531-47E2-A670-60D5DD22FD89}"/>
                    </a:ext>
                  </a:extLst>
                </p:cNvPr>
                <p:cNvPicPr/>
                <p:nvPr/>
              </p:nvPicPr>
              <p:blipFill>
                <a:blip r:embed="rId6"/>
                <a:stretch>
                  <a:fillRect/>
                </a:stretch>
              </p:blipFill>
              <p:spPr>
                <a:xfrm>
                  <a:off x="3921760" y="3711880"/>
                  <a:ext cx="5781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4FDE860-60BE-46AD-A259-58B2FCEE044A}"/>
                    </a:ext>
                  </a:extLst>
                </p14:cNvPr>
                <p14:cNvContentPartPr/>
                <p14:nvPr/>
              </p14:nvContentPartPr>
              <p14:xfrm>
                <a:off x="4227400" y="3619360"/>
                <a:ext cx="412200" cy="405360"/>
              </p14:xfrm>
            </p:contentPart>
          </mc:Choice>
          <mc:Fallback>
            <p:pic>
              <p:nvPicPr>
                <p:cNvPr id="7" name="Ink 6">
                  <a:extLst>
                    <a:ext uri="{FF2B5EF4-FFF2-40B4-BE49-F238E27FC236}">
                      <a16:creationId xmlns:a16="http://schemas.microsoft.com/office/drawing/2014/main" id="{54FDE860-60BE-46AD-A259-58B2FCEE044A}"/>
                    </a:ext>
                  </a:extLst>
                </p:cNvPr>
                <p:cNvPicPr/>
                <p:nvPr/>
              </p:nvPicPr>
              <p:blipFill>
                <a:blip r:embed="rId8"/>
                <a:stretch>
                  <a:fillRect/>
                </a:stretch>
              </p:blipFill>
              <p:spPr>
                <a:xfrm>
                  <a:off x="4209760" y="3601720"/>
                  <a:ext cx="44784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D9A5360-0851-498C-9CD6-2322DEB8ED43}"/>
                    </a:ext>
                  </a:extLst>
                </p14:cNvPr>
                <p14:cNvContentPartPr/>
                <p14:nvPr/>
              </p14:nvContentPartPr>
              <p14:xfrm>
                <a:off x="4768120" y="3347200"/>
                <a:ext cx="738000" cy="904680"/>
              </p14:xfrm>
            </p:contentPart>
          </mc:Choice>
          <mc:Fallback>
            <p:pic>
              <p:nvPicPr>
                <p:cNvPr id="9" name="Ink 8">
                  <a:extLst>
                    <a:ext uri="{FF2B5EF4-FFF2-40B4-BE49-F238E27FC236}">
                      <a16:creationId xmlns:a16="http://schemas.microsoft.com/office/drawing/2014/main" id="{FD9A5360-0851-498C-9CD6-2322DEB8ED43}"/>
                    </a:ext>
                  </a:extLst>
                </p:cNvPr>
                <p:cNvPicPr/>
                <p:nvPr/>
              </p:nvPicPr>
              <p:blipFill>
                <a:blip r:embed="rId10"/>
                <a:stretch>
                  <a:fillRect/>
                </a:stretch>
              </p:blipFill>
              <p:spPr>
                <a:xfrm>
                  <a:off x="4750480" y="3329200"/>
                  <a:ext cx="773640" cy="94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4327D76-C706-4EC6-87EC-112B7EF0EFAC}"/>
                    </a:ext>
                  </a:extLst>
                </p14:cNvPr>
                <p14:cNvContentPartPr/>
                <p14:nvPr/>
              </p14:nvContentPartPr>
              <p14:xfrm>
                <a:off x="5758480" y="3557800"/>
                <a:ext cx="386640" cy="118080"/>
              </p14:xfrm>
            </p:contentPart>
          </mc:Choice>
          <mc:Fallback>
            <p:pic>
              <p:nvPicPr>
                <p:cNvPr id="10" name="Ink 9">
                  <a:extLst>
                    <a:ext uri="{FF2B5EF4-FFF2-40B4-BE49-F238E27FC236}">
                      <a16:creationId xmlns:a16="http://schemas.microsoft.com/office/drawing/2014/main" id="{54327D76-C706-4EC6-87EC-112B7EF0EFAC}"/>
                    </a:ext>
                  </a:extLst>
                </p:cNvPr>
                <p:cNvPicPr/>
                <p:nvPr/>
              </p:nvPicPr>
              <p:blipFill>
                <a:blip r:embed="rId12"/>
                <a:stretch>
                  <a:fillRect/>
                </a:stretch>
              </p:blipFill>
              <p:spPr>
                <a:xfrm>
                  <a:off x="5740480" y="3540160"/>
                  <a:ext cx="4222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A78092B3-B9E9-407E-8367-F1D2A4BC1DF0}"/>
                    </a:ext>
                  </a:extLst>
                </p14:cNvPr>
                <p14:cNvContentPartPr/>
                <p14:nvPr/>
              </p14:nvContentPartPr>
              <p14:xfrm>
                <a:off x="5886280" y="3446920"/>
                <a:ext cx="343440" cy="283680"/>
              </p14:xfrm>
            </p:contentPart>
          </mc:Choice>
          <mc:Fallback>
            <p:pic>
              <p:nvPicPr>
                <p:cNvPr id="11" name="Ink 10">
                  <a:extLst>
                    <a:ext uri="{FF2B5EF4-FFF2-40B4-BE49-F238E27FC236}">
                      <a16:creationId xmlns:a16="http://schemas.microsoft.com/office/drawing/2014/main" id="{A78092B3-B9E9-407E-8367-F1D2A4BC1DF0}"/>
                    </a:ext>
                  </a:extLst>
                </p:cNvPr>
                <p:cNvPicPr/>
                <p:nvPr/>
              </p:nvPicPr>
              <p:blipFill>
                <a:blip r:embed="rId14"/>
                <a:stretch>
                  <a:fillRect/>
                </a:stretch>
              </p:blipFill>
              <p:spPr>
                <a:xfrm>
                  <a:off x="5868640" y="3428920"/>
                  <a:ext cx="3790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A7BAAA00-E867-4F80-986E-919FE8B9777A}"/>
                    </a:ext>
                  </a:extLst>
                </p14:cNvPr>
                <p14:cNvContentPartPr/>
                <p14:nvPr/>
              </p14:nvContentPartPr>
              <p14:xfrm>
                <a:off x="5128840" y="4600360"/>
                <a:ext cx="250920" cy="562680"/>
              </p14:xfrm>
            </p:contentPart>
          </mc:Choice>
          <mc:Fallback>
            <p:pic>
              <p:nvPicPr>
                <p:cNvPr id="12" name="Ink 11">
                  <a:extLst>
                    <a:ext uri="{FF2B5EF4-FFF2-40B4-BE49-F238E27FC236}">
                      <a16:creationId xmlns:a16="http://schemas.microsoft.com/office/drawing/2014/main" id="{A7BAAA00-E867-4F80-986E-919FE8B9777A}"/>
                    </a:ext>
                  </a:extLst>
                </p:cNvPr>
                <p:cNvPicPr/>
                <p:nvPr/>
              </p:nvPicPr>
              <p:blipFill>
                <a:blip r:embed="rId16"/>
                <a:stretch>
                  <a:fillRect/>
                </a:stretch>
              </p:blipFill>
              <p:spPr>
                <a:xfrm>
                  <a:off x="5110840" y="4582720"/>
                  <a:ext cx="286560" cy="598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10AAE3C9-CDCF-46F6-86DB-B781FC26BF5E}"/>
                    </a:ext>
                  </a:extLst>
                </p14:cNvPr>
                <p14:cNvContentPartPr/>
                <p14:nvPr/>
              </p14:nvContentPartPr>
              <p14:xfrm>
                <a:off x="5061520" y="4948120"/>
                <a:ext cx="410400" cy="262080"/>
              </p14:xfrm>
            </p:contentPart>
          </mc:Choice>
          <mc:Fallback>
            <p:pic>
              <p:nvPicPr>
                <p:cNvPr id="13" name="Ink 12">
                  <a:extLst>
                    <a:ext uri="{FF2B5EF4-FFF2-40B4-BE49-F238E27FC236}">
                      <a16:creationId xmlns:a16="http://schemas.microsoft.com/office/drawing/2014/main" id="{10AAE3C9-CDCF-46F6-86DB-B781FC26BF5E}"/>
                    </a:ext>
                  </a:extLst>
                </p:cNvPr>
                <p:cNvPicPr/>
                <p:nvPr/>
              </p:nvPicPr>
              <p:blipFill>
                <a:blip r:embed="rId18"/>
                <a:stretch>
                  <a:fillRect/>
                </a:stretch>
              </p:blipFill>
              <p:spPr>
                <a:xfrm>
                  <a:off x="5043880" y="4930480"/>
                  <a:ext cx="4460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DE6AD765-F1ED-4BD3-B1D7-41B5B495DB1C}"/>
                    </a:ext>
                  </a:extLst>
                </p14:cNvPr>
                <p14:cNvContentPartPr/>
                <p14:nvPr/>
              </p14:nvContentPartPr>
              <p14:xfrm>
                <a:off x="5077720" y="5370760"/>
                <a:ext cx="798840" cy="654120"/>
              </p14:xfrm>
            </p:contentPart>
          </mc:Choice>
          <mc:Fallback>
            <p:pic>
              <p:nvPicPr>
                <p:cNvPr id="16" name="Ink 15">
                  <a:extLst>
                    <a:ext uri="{FF2B5EF4-FFF2-40B4-BE49-F238E27FC236}">
                      <a16:creationId xmlns:a16="http://schemas.microsoft.com/office/drawing/2014/main" id="{DE6AD765-F1ED-4BD3-B1D7-41B5B495DB1C}"/>
                    </a:ext>
                  </a:extLst>
                </p:cNvPr>
                <p:cNvPicPr/>
                <p:nvPr/>
              </p:nvPicPr>
              <p:blipFill>
                <a:blip r:embed="rId20"/>
                <a:stretch>
                  <a:fillRect/>
                </a:stretch>
              </p:blipFill>
              <p:spPr>
                <a:xfrm>
                  <a:off x="5059720" y="5353120"/>
                  <a:ext cx="83448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B10451B6-5F45-4D8E-BFB6-9CBB9511FBB4}"/>
                    </a:ext>
                  </a:extLst>
                </p14:cNvPr>
                <p14:cNvContentPartPr/>
                <p14:nvPr/>
              </p14:nvContentPartPr>
              <p14:xfrm>
                <a:off x="4257280" y="5341960"/>
                <a:ext cx="648000" cy="618840"/>
              </p14:xfrm>
            </p:contentPart>
          </mc:Choice>
          <mc:Fallback>
            <p:pic>
              <p:nvPicPr>
                <p:cNvPr id="17" name="Ink 16">
                  <a:extLst>
                    <a:ext uri="{FF2B5EF4-FFF2-40B4-BE49-F238E27FC236}">
                      <a16:creationId xmlns:a16="http://schemas.microsoft.com/office/drawing/2014/main" id="{B10451B6-5F45-4D8E-BFB6-9CBB9511FBB4}"/>
                    </a:ext>
                  </a:extLst>
                </p:cNvPr>
                <p:cNvPicPr/>
                <p:nvPr/>
              </p:nvPicPr>
              <p:blipFill>
                <a:blip r:embed="rId22"/>
                <a:stretch>
                  <a:fillRect/>
                </a:stretch>
              </p:blipFill>
              <p:spPr>
                <a:xfrm>
                  <a:off x="4239280" y="5323960"/>
                  <a:ext cx="68364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35BE8973-8250-4413-83FE-E330F28C9DF1}"/>
                    </a:ext>
                  </a:extLst>
                </p14:cNvPr>
                <p14:cNvContentPartPr/>
                <p14:nvPr/>
              </p14:nvContentPartPr>
              <p14:xfrm>
                <a:off x="4552120" y="5347720"/>
                <a:ext cx="308880" cy="243000"/>
              </p14:xfrm>
            </p:contentPart>
          </mc:Choice>
          <mc:Fallback>
            <p:pic>
              <p:nvPicPr>
                <p:cNvPr id="18" name="Ink 17">
                  <a:extLst>
                    <a:ext uri="{FF2B5EF4-FFF2-40B4-BE49-F238E27FC236}">
                      <a16:creationId xmlns:a16="http://schemas.microsoft.com/office/drawing/2014/main" id="{35BE8973-8250-4413-83FE-E330F28C9DF1}"/>
                    </a:ext>
                  </a:extLst>
                </p:cNvPr>
                <p:cNvPicPr/>
                <p:nvPr/>
              </p:nvPicPr>
              <p:blipFill>
                <a:blip r:embed="rId24"/>
                <a:stretch>
                  <a:fillRect/>
                </a:stretch>
              </p:blipFill>
              <p:spPr>
                <a:xfrm>
                  <a:off x="4534120" y="5329720"/>
                  <a:ext cx="3445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45B572A0-B36E-474B-B9E7-21018E0991DB}"/>
                    </a:ext>
                  </a:extLst>
                </p14:cNvPr>
                <p14:cNvContentPartPr/>
                <p14:nvPr/>
              </p14:nvContentPartPr>
              <p14:xfrm>
                <a:off x="6066640" y="5252680"/>
                <a:ext cx="446040" cy="237600"/>
              </p14:xfrm>
            </p:contentPart>
          </mc:Choice>
          <mc:Fallback>
            <p:pic>
              <p:nvPicPr>
                <p:cNvPr id="19" name="Ink 18">
                  <a:extLst>
                    <a:ext uri="{FF2B5EF4-FFF2-40B4-BE49-F238E27FC236}">
                      <a16:creationId xmlns:a16="http://schemas.microsoft.com/office/drawing/2014/main" id="{45B572A0-B36E-474B-B9E7-21018E0991DB}"/>
                    </a:ext>
                  </a:extLst>
                </p:cNvPr>
                <p:cNvPicPr/>
                <p:nvPr/>
              </p:nvPicPr>
              <p:blipFill>
                <a:blip r:embed="rId26"/>
                <a:stretch>
                  <a:fillRect/>
                </a:stretch>
              </p:blipFill>
              <p:spPr>
                <a:xfrm>
                  <a:off x="6048640" y="5235040"/>
                  <a:ext cx="4816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4FAD9E48-1D37-402D-A674-8A688315ABBA}"/>
                    </a:ext>
                  </a:extLst>
                </p14:cNvPr>
                <p14:cNvContentPartPr/>
                <p14:nvPr/>
              </p14:nvContentPartPr>
              <p14:xfrm>
                <a:off x="6273640" y="5059360"/>
                <a:ext cx="401040" cy="363600"/>
              </p14:xfrm>
            </p:contentPart>
          </mc:Choice>
          <mc:Fallback>
            <p:pic>
              <p:nvPicPr>
                <p:cNvPr id="20" name="Ink 19">
                  <a:extLst>
                    <a:ext uri="{FF2B5EF4-FFF2-40B4-BE49-F238E27FC236}">
                      <a16:creationId xmlns:a16="http://schemas.microsoft.com/office/drawing/2014/main" id="{4FAD9E48-1D37-402D-A674-8A688315ABBA}"/>
                    </a:ext>
                  </a:extLst>
                </p:cNvPr>
                <p:cNvPicPr/>
                <p:nvPr/>
              </p:nvPicPr>
              <p:blipFill>
                <a:blip r:embed="rId28"/>
                <a:stretch>
                  <a:fillRect/>
                </a:stretch>
              </p:blipFill>
              <p:spPr>
                <a:xfrm>
                  <a:off x="6256000" y="5041360"/>
                  <a:ext cx="4366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DCF26A97-0214-4E2A-98A4-33A028CD8CCB}"/>
                    </a:ext>
                  </a:extLst>
                </p14:cNvPr>
                <p14:cNvContentPartPr/>
                <p14:nvPr/>
              </p14:nvContentPartPr>
              <p14:xfrm>
                <a:off x="6751360" y="4656160"/>
                <a:ext cx="873720" cy="900000"/>
              </p14:xfrm>
            </p:contentPart>
          </mc:Choice>
          <mc:Fallback>
            <p:pic>
              <p:nvPicPr>
                <p:cNvPr id="21" name="Ink 20">
                  <a:extLst>
                    <a:ext uri="{FF2B5EF4-FFF2-40B4-BE49-F238E27FC236}">
                      <a16:creationId xmlns:a16="http://schemas.microsoft.com/office/drawing/2014/main" id="{DCF26A97-0214-4E2A-98A4-33A028CD8CCB}"/>
                    </a:ext>
                  </a:extLst>
                </p:cNvPr>
                <p:cNvPicPr/>
                <p:nvPr/>
              </p:nvPicPr>
              <p:blipFill>
                <a:blip r:embed="rId30"/>
                <a:stretch>
                  <a:fillRect/>
                </a:stretch>
              </p:blipFill>
              <p:spPr>
                <a:xfrm>
                  <a:off x="6733720" y="4638520"/>
                  <a:ext cx="909360" cy="935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C28CCC5F-6B80-4923-8F4A-CCC5AEDEEA58}"/>
                    </a:ext>
                  </a:extLst>
                </p14:cNvPr>
                <p14:cNvContentPartPr/>
                <p14:nvPr/>
              </p14:nvContentPartPr>
              <p14:xfrm>
                <a:off x="6283360" y="2900080"/>
                <a:ext cx="658800" cy="829080"/>
              </p14:xfrm>
            </p:contentPart>
          </mc:Choice>
          <mc:Fallback>
            <p:pic>
              <p:nvPicPr>
                <p:cNvPr id="22" name="Ink 21">
                  <a:extLst>
                    <a:ext uri="{FF2B5EF4-FFF2-40B4-BE49-F238E27FC236}">
                      <a16:creationId xmlns:a16="http://schemas.microsoft.com/office/drawing/2014/main" id="{C28CCC5F-6B80-4923-8F4A-CCC5AEDEEA58}"/>
                    </a:ext>
                  </a:extLst>
                </p:cNvPr>
                <p:cNvPicPr/>
                <p:nvPr/>
              </p:nvPicPr>
              <p:blipFill>
                <a:blip r:embed="rId32"/>
                <a:stretch>
                  <a:fillRect/>
                </a:stretch>
              </p:blipFill>
              <p:spPr>
                <a:xfrm>
                  <a:off x="6265720" y="2882440"/>
                  <a:ext cx="694440" cy="864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041D5C5E-7A5A-4F69-829D-2352D80E45A5}"/>
                    </a:ext>
                  </a:extLst>
                </p14:cNvPr>
                <p14:cNvContentPartPr/>
                <p14:nvPr/>
              </p14:nvContentPartPr>
              <p14:xfrm>
                <a:off x="7019560" y="3366280"/>
                <a:ext cx="706680" cy="354600"/>
              </p14:xfrm>
            </p:contentPart>
          </mc:Choice>
          <mc:Fallback>
            <p:pic>
              <p:nvPicPr>
                <p:cNvPr id="23" name="Ink 22">
                  <a:extLst>
                    <a:ext uri="{FF2B5EF4-FFF2-40B4-BE49-F238E27FC236}">
                      <a16:creationId xmlns:a16="http://schemas.microsoft.com/office/drawing/2014/main" id="{041D5C5E-7A5A-4F69-829D-2352D80E45A5}"/>
                    </a:ext>
                  </a:extLst>
                </p:cNvPr>
                <p:cNvPicPr/>
                <p:nvPr/>
              </p:nvPicPr>
              <p:blipFill>
                <a:blip r:embed="rId34"/>
                <a:stretch>
                  <a:fillRect/>
                </a:stretch>
              </p:blipFill>
              <p:spPr>
                <a:xfrm>
                  <a:off x="7001560" y="3348280"/>
                  <a:ext cx="7423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71349B94-39AD-45B4-87FF-9366A2EE5D69}"/>
                    </a:ext>
                  </a:extLst>
                </p14:cNvPr>
                <p14:cNvContentPartPr/>
                <p14:nvPr/>
              </p14:nvContentPartPr>
              <p14:xfrm>
                <a:off x="7378840" y="3350800"/>
                <a:ext cx="415800" cy="613800"/>
              </p14:xfrm>
            </p:contentPart>
          </mc:Choice>
          <mc:Fallback>
            <p:pic>
              <p:nvPicPr>
                <p:cNvPr id="24" name="Ink 23">
                  <a:extLst>
                    <a:ext uri="{FF2B5EF4-FFF2-40B4-BE49-F238E27FC236}">
                      <a16:creationId xmlns:a16="http://schemas.microsoft.com/office/drawing/2014/main" id="{71349B94-39AD-45B4-87FF-9366A2EE5D69}"/>
                    </a:ext>
                  </a:extLst>
                </p:cNvPr>
                <p:cNvPicPr/>
                <p:nvPr/>
              </p:nvPicPr>
              <p:blipFill>
                <a:blip r:embed="rId36"/>
                <a:stretch>
                  <a:fillRect/>
                </a:stretch>
              </p:blipFill>
              <p:spPr>
                <a:xfrm>
                  <a:off x="7361200" y="3332800"/>
                  <a:ext cx="451440" cy="649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8A235155-B283-44D1-ACE1-125EAA3A723E}"/>
                    </a:ext>
                  </a:extLst>
                </p14:cNvPr>
                <p14:cNvContentPartPr/>
                <p14:nvPr/>
              </p14:nvContentPartPr>
              <p14:xfrm>
                <a:off x="7887160" y="3310480"/>
                <a:ext cx="898920" cy="1065240"/>
              </p14:xfrm>
            </p:contentPart>
          </mc:Choice>
          <mc:Fallback>
            <p:pic>
              <p:nvPicPr>
                <p:cNvPr id="26" name="Ink 25">
                  <a:extLst>
                    <a:ext uri="{FF2B5EF4-FFF2-40B4-BE49-F238E27FC236}">
                      <a16:creationId xmlns:a16="http://schemas.microsoft.com/office/drawing/2014/main" id="{8A235155-B283-44D1-ACE1-125EAA3A723E}"/>
                    </a:ext>
                  </a:extLst>
                </p:cNvPr>
                <p:cNvPicPr/>
                <p:nvPr/>
              </p:nvPicPr>
              <p:blipFill>
                <a:blip r:embed="rId38"/>
                <a:stretch>
                  <a:fillRect/>
                </a:stretch>
              </p:blipFill>
              <p:spPr>
                <a:xfrm>
                  <a:off x="7869520" y="3292840"/>
                  <a:ext cx="934560" cy="1100880"/>
                </a:xfrm>
                <a:prstGeom prst="rect">
                  <a:avLst/>
                </a:prstGeom>
              </p:spPr>
            </p:pic>
          </mc:Fallback>
        </mc:AlternateContent>
      </p:grpSp>
      <p:grpSp>
        <p:nvGrpSpPr>
          <p:cNvPr id="32" name="Group 31">
            <a:extLst>
              <a:ext uri="{FF2B5EF4-FFF2-40B4-BE49-F238E27FC236}">
                <a16:creationId xmlns:a16="http://schemas.microsoft.com/office/drawing/2014/main" id="{51FF9DE2-25BF-468E-A191-91EF6AC2F1B4}"/>
              </a:ext>
            </a:extLst>
          </p:cNvPr>
          <p:cNvGrpSpPr/>
          <p:nvPr/>
        </p:nvGrpSpPr>
        <p:grpSpPr>
          <a:xfrm>
            <a:off x="7788160" y="5186440"/>
            <a:ext cx="1337040" cy="922320"/>
            <a:chOff x="7788160" y="5186440"/>
            <a:chExt cx="1337040" cy="922320"/>
          </a:xfrm>
        </p:grpSpPr>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EECA23B8-00F1-45BE-B82A-9A7F96C4C27C}"/>
                    </a:ext>
                  </a:extLst>
                </p14:cNvPr>
                <p14:cNvContentPartPr/>
                <p14:nvPr/>
              </p14:nvContentPartPr>
              <p14:xfrm>
                <a:off x="7788160" y="5186440"/>
                <a:ext cx="454680" cy="280080"/>
              </p14:xfrm>
            </p:contentPart>
          </mc:Choice>
          <mc:Fallback>
            <p:pic>
              <p:nvPicPr>
                <p:cNvPr id="28" name="Ink 27">
                  <a:extLst>
                    <a:ext uri="{FF2B5EF4-FFF2-40B4-BE49-F238E27FC236}">
                      <a16:creationId xmlns:a16="http://schemas.microsoft.com/office/drawing/2014/main" id="{EECA23B8-00F1-45BE-B82A-9A7F96C4C27C}"/>
                    </a:ext>
                  </a:extLst>
                </p:cNvPr>
                <p:cNvPicPr/>
                <p:nvPr/>
              </p:nvPicPr>
              <p:blipFill>
                <a:blip r:embed="rId40"/>
                <a:stretch>
                  <a:fillRect/>
                </a:stretch>
              </p:blipFill>
              <p:spPr>
                <a:xfrm>
                  <a:off x="7770160" y="5168800"/>
                  <a:ext cx="4903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645A23E1-A433-4BB5-9C42-40F8F8266278}"/>
                    </a:ext>
                  </a:extLst>
                </p14:cNvPr>
                <p14:cNvContentPartPr/>
                <p14:nvPr/>
              </p14:nvContentPartPr>
              <p14:xfrm>
                <a:off x="7954840" y="5246920"/>
                <a:ext cx="357480" cy="411120"/>
              </p14:xfrm>
            </p:contentPart>
          </mc:Choice>
          <mc:Fallback>
            <p:pic>
              <p:nvPicPr>
                <p:cNvPr id="29" name="Ink 28">
                  <a:extLst>
                    <a:ext uri="{FF2B5EF4-FFF2-40B4-BE49-F238E27FC236}">
                      <a16:creationId xmlns:a16="http://schemas.microsoft.com/office/drawing/2014/main" id="{645A23E1-A433-4BB5-9C42-40F8F8266278}"/>
                    </a:ext>
                  </a:extLst>
                </p:cNvPr>
                <p:cNvPicPr/>
                <p:nvPr/>
              </p:nvPicPr>
              <p:blipFill>
                <a:blip r:embed="rId42"/>
                <a:stretch>
                  <a:fillRect/>
                </a:stretch>
              </p:blipFill>
              <p:spPr>
                <a:xfrm>
                  <a:off x="7936840" y="5228920"/>
                  <a:ext cx="3931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583D18DE-A34F-4C37-ACDA-AA166771D4B4}"/>
                    </a:ext>
                  </a:extLst>
                </p14:cNvPr>
                <p14:cNvContentPartPr/>
                <p14:nvPr/>
              </p14:nvContentPartPr>
              <p14:xfrm>
                <a:off x="8395840" y="5190760"/>
                <a:ext cx="729360" cy="918000"/>
              </p14:xfrm>
            </p:contentPart>
          </mc:Choice>
          <mc:Fallback>
            <p:pic>
              <p:nvPicPr>
                <p:cNvPr id="31" name="Ink 30">
                  <a:extLst>
                    <a:ext uri="{FF2B5EF4-FFF2-40B4-BE49-F238E27FC236}">
                      <a16:creationId xmlns:a16="http://schemas.microsoft.com/office/drawing/2014/main" id="{583D18DE-A34F-4C37-ACDA-AA166771D4B4}"/>
                    </a:ext>
                  </a:extLst>
                </p:cNvPr>
                <p:cNvPicPr/>
                <p:nvPr/>
              </p:nvPicPr>
              <p:blipFill>
                <a:blip r:embed="rId44"/>
                <a:stretch>
                  <a:fillRect/>
                </a:stretch>
              </p:blipFill>
              <p:spPr>
                <a:xfrm>
                  <a:off x="8377840" y="5173120"/>
                  <a:ext cx="765000" cy="953640"/>
                </a:xfrm>
                <a:prstGeom prst="rect">
                  <a:avLst/>
                </a:prstGeom>
              </p:spPr>
            </p:pic>
          </mc:Fallback>
        </mc:AlternateContent>
      </p:grpSp>
      <p:grpSp>
        <p:nvGrpSpPr>
          <p:cNvPr id="48" name="Group 47">
            <a:extLst>
              <a:ext uri="{FF2B5EF4-FFF2-40B4-BE49-F238E27FC236}">
                <a16:creationId xmlns:a16="http://schemas.microsoft.com/office/drawing/2014/main" id="{0A2C35EF-B37E-4714-8DEB-9FC8956CDB73}"/>
              </a:ext>
            </a:extLst>
          </p:cNvPr>
          <p:cNvGrpSpPr/>
          <p:nvPr/>
        </p:nvGrpSpPr>
        <p:grpSpPr>
          <a:xfrm>
            <a:off x="8342200" y="2312920"/>
            <a:ext cx="1528560" cy="1580040"/>
            <a:chOff x="8342200" y="2312920"/>
            <a:chExt cx="1528560" cy="1580040"/>
          </a:xfrm>
        </p:grpSpPr>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E8B2AED0-A66C-48F1-9350-54F7FFA51FDC}"/>
                    </a:ext>
                  </a:extLst>
                </p14:cNvPr>
                <p14:cNvContentPartPr/>
                <p14:nvPr/>
              </p14:nvContentPartPr>
              <p14:xfrm>
                <a:off x="8822440" y="3660040"/>
                <a:ext cx="549720" cy="91440"/>
              </p14:xfrm>
            </p:contentPart>
          </mc:Choice>
          <mc:Fallback>
            <p:pic>
              <p:nvPicPr>
                <p:cNvPr id="33" name="Ink 32">
                  <a:extLst>
                    <a:ext uri="{FF2B5EF4-FFF2-40B4-BE49-F238E27FC236}">
                      <a16:creationId xmlns:a16="http://schemas.microsoft.com/office/drawing/2014/main" id="{E8B2AED0-A66C-48F1-9350-54F7FFA51FDC}"/>
                    </a:ext>
                  </a:extLst>
                </p:cNvPr>
                <p:cNvPicPr/>
                <p:nvPr/>
              </p:nvPicPr>
              <p:blipFill>
                <a:blip r:embed="rId46"/>
                <a:stretch>
                  <a:fillRect/>
                </a:stretch>
              </p:blipFill>
              <p:spPr>
                <a:xfrm>
                  <a:off x="8804800" y="3642400"/>
                  <a:ext cx="585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Ink 33">
                  <a:extLst>
                    <a:ext uri="{FF2B5EF4-FFF2-40B4-BE49-F238E27FC236}">
                      <a16:creationId xmlns:a16="http://schemas.microsoft.com/office/drawing/2014/main" id="{0ECB020F-35B8-4C53-BFE1-26A2105E42E3}"/>
                    </a:ext>
                  </a:extLst>
                </p14:cNvPr>
                <p14:cNvContentPartPr/>
                <p14:nvPr/>
              </p14:nvContentPartPr>
              <p14:xfrm>
                <a:off x="9087400" y="3478600"/>
                <a:ext cx="428040" cy="414360"/>
              </p14:xfrm>
            </p:contentPart>
          </mc:Choice>
          <mc:Fallback>
            <p:pic>
              <p:nvPicPr>
                <p:cNvPr id="34" name="Ink 33">
                  <a:extLst>
                    <a:ext uri="{FF2B5EF4-FFF2-40B4-BE49-F238E27FC236}">
                      <a16:creationId xmlns:a16="http://schemas.microsoft.com/office/drawing/2014/main" id="{0ECB020F-35B8-4C53-BFE1-26A2105E42E3}"/>
                    </a:ext>
                  </a:extLst>
                </p:cNvPr>
                <p:cNvPicPr/>
                <p:nvPr/>
              </p:nvPicPr>
              <p:blipFill>
                <a:blip r:embed="rId48"/>
                <a:stretch>
                  <a:fillRect/>
                </a:stretch>
              </p:blipFill>
              <p:spPr>
                <a:xfrm>
                  <a:off x="9069760" y="3460600"/>
                  <a:ext cx="46368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2F513021-09EC-45F3-92D8-A17176947B98}"/>
                    </a:ext>
                  </a:extLst>
                </p14:cNvPr>
                <p14:cNvContentPartPr/>
                <p14:nvPr/>
              </p14:nvContentPartPr>
              <p14:xfrm>
                <a:off x="8373520" y="2874160"/>
                <a:ext cx="162360" cy="474120"/>
              </p14:xfrm>
            </p:contentPart>
          </mc:Choice>
          <mc:Fallback>
            <p:pic>
              <p:nvPicPr>
                <p:cNvPr id="35" name="Ink 34">
                  <a:extLst>
                    <a:ext uri="{FF2B5EF4-FFF2-40B4-BE49-F238E27FC236}">
                      <a16:creationId xmlns:a16="http://schemas.microsoft.com/office/drawing/2014/main" id="{2F513021-09EC-45F3-92D8-A17176947B98}"/>
                    </a:ext>
                  </a:extLst>
                </p:cNvPr>
                <p:cNvPicPr/>
                <p:nvPr/>
              </p:nvPicPr>
              <p:blipFill>
                <a:blip r:embed="rId50"/>
                <a:stretch>
                  <a:fillRect/>
                </a:stretch>
              </p:blipFill>
              <p:spPr>
                <a:xfrm>
                  <a:off x="8355520" y="2856160"/>
                  <a:ext cx="19800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8F28A1F8-D3E7-44E1-B561-ED24209C0856}"/>
                    </a:ext>
                  </a:extLst>
                </p14:cNvPr>
                <p14:cNvContentPartPr/>
                <p14:nvPr/>
              </p14:nvContentPartPr>
              <p14:xfrm>
                <a:off x="8342200" y="2749960"/>
                <a:ext cx="396000" cy="152640"/>
              </p14:xfrm>
            </p:contentPart>
          </mc:Choice>
          <mc:Fallback>
            <p:pic>
              <p:nvPicPr>
                <p:cNvPr id="36" name="Ink 35">
                  <a:extLst>
                    <a:ext uri="{FF2B5EF4-FFF2-40B4-BE49-F238E27FC236}">
                      <a16:creationId xmlns:a16="http://schemas.microsoft.com/office/drawing/2014/main" id="{8F28A1F8-D3E7-44E1-B561-ED24209C0856}"/>
                    </a:ext>
                  </a:extLst>
                </p:cNvPr>
                <p:cNvPicPr/>
                <p:nvPr/>
              </p:nvPicPr>
              <p:blipFill>
                <a:blip r:embed="rId52"/>
                <a:stretch>
                  <a:fillRect/>
                </a:stretch>
              </p:blipFill>
              <p:spPr>
                <a:xfrm>
                  <a:off x="8324560" y="2731960"/>
                  <a:ext cx="431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Ink 37">
                  <a:extLst>
                    <a:ext uri="{FF2B5EF4-FFF2-40B4-BE49-F238E27FC236}">
                      <a16:creationId xmlns:a16="http://schemas.microsoft.com/office/drawing/2014/main" id="{F113E805-AF78-4CC1-BFEB-14FCDD3E1B7A}"/>
                    </a:ext>
                  </a:extLst>
                </p14:cNvPr>
                <p14:cNvContentPartPr/>
                <p14:nvPr/>
              </p14:nvContentPartPr>
              <p14:xfrm>
                <a:off x="9006400" y="2875600"/>
                <a:ext cx="405720" cy="383760"/>
              </p14:xfrm>
            </p:contentPart>
          </mc:Choice>
          <mc:Fallback>
            <p:pic>
              <p:nvPicPr>
                <p:cNvPr id="38" name="Ink 37">
                  <a:extLst>
                    <a:ext uri="{FF2B5EF4-FFF2-40B4-BE49-F238E27FC236}">
                      <a16:creationId xmlns:a16="http://schemas.microsoft.com/office/drawing/2014/main" id="{F113E805-AF78-4CC1-BFEB-14FCDD3E1B7A}"/>
                    </a:ext>
                  </a:extLst>
                </p:cNvPr>
                <p:cNvPicPr/>
                <p:nvPr/>
              </p:nvPicPr>
              <p:blipFill>
                <a:blip r:embed="rId54"/>
                <a:stretch>
                  <a:fillRect/>
                </a:stretch>
              </p:blipFill>
              <p:spPr>
                <a:xfrm>
                  <a:off x="8988760" y="2857960"/>
                  <a:ext cx="44136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Ink 38">
                  <a:extLst>
                    <a:ext uri="{FF2B5EF4-FFF2-40B4-BE49-F238E27FC236}">
                      <a16:creationId xmlns:a16="http://schemas.microsoft.com/office/drawing/2014/main" id="{55C39343-6F14-4242-B2A9-00F117AF95B6}"/>
                    </a:ext>
                  </a:extLst>
                </p14:cNvPr>
                <p14:cNvContentPartPr/>
                <p14:nvPr/>
              </p14:nvContentPartPr>
              <p14:xfrm>
                <a:off x="9147880" y="2796040"/>
                <a:ext cx="423720" cy="195120"/>
              </p14:xfrm>
            </p:contentPart>
          </mc:Choice>
          <mc:Fallback>
            <p:pic>
              <p:nvPicPr>
                <p:cNvPr id="39" name="Ink 38">
                  <a:extLst>
                    <a:ext uri="{FF2B5EF4-FFF2-40B4-BE49-F238E27FC236}">
                      <a16:creationId xmlns:a16="http://schemas.microsoft.com/office/drawing/2014/main" id="{55C39343-6F14-4242-B2A9-00F117AF95B6}"/>
                    </a:ext>
                  </a:extLst>
                </p:cNvPr>
                <p:cNvPicPr/>
                <p:nvPr/>
              </p:nvPicPr>
              <p:blipFill>
                <a:blip r:embed="rId56"/>
                <a:stretch>
                  <a:fillRect/>
                </a:stretch>
              </p:blipFill>
              <p:spPr>
                <a:xfrm>
                  <a:off x="9129880" y="2778400"/>
                  <a:ext cx="459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C7FB69E5-AABC-4F9F-8C03-0D82ACAF8750}"/>
                    </a:ext>
                  </a:extLst>
                </p14:cNvPr>
                <p14:cNvContentPartPr/>
                <p14:nvPr/>
              </p14:nvContentPartPr>
              <p14:xfrm>
                <a:off x="9809200" y="2947960"/>
                <a:ext cx="24840" cy="40680"/>
              </p14:xfrm>
            </p:contentPart>
          </mc:Choice>
          <mc:Fallback>
            <p:pic>
              <p:nvPicPr>
                <p:cNvPr id="41" name="Ink 40">
                  <a:extLst>
                    <a:ext uri="{FF2B5EF4-FFF2-40B4-BE49-F238E27FC236}">
                      <a16:creationId xmlns:a16="http://schemas.microsoft.com/office/drawing/2014/main" id="{C7FB69E5-AABC-4F9F-8C03-0D82ACAF8750}"/>
                    </a:ext>
                  </a:extLst>
                </p:cNvPr>
                <p:cNvPicPr/>
                <p:nvPr/>
              </p:nvPicPr>
              <p:blipFill>
                <a:blip r:embed="rId58"/>
                <a:stretch>
                  <a:fillRect/>
                </a:stretch>
              </p:blipFill>
              <p:spPr>
                <a:xfrm>
                  <a:off x="9791200" y="2929960"/>
                  <a:ext cx="60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D02DDECD-5AF4-4878-BB34-BFC1820AA2AF}"/>
                    </a:ext>
                  </a:extLst>
                </p14:cNvPr>
                <p14:cNvContentPartPr/>
                <p14:nvPr/>
              </p14:nvContentPartPr>
              <p14:xfrm>
                <a:off x="9712360" y="2314720"/>
                <a:ext cx="158400" cy="417960"/>
              </p14:xfrm>
            </p:contentPart>
          </mc:Choice>
          <mc:Fallback>
            <p:pic>
              <p:nvPicPr>
                <p:cNvPr id="42" name="Ink 41">
                  <a:extLst>
                    <a:ext uri="{FF2B5EF4-FFF2-40B4-BE49-F238E27FC236}">
                      <a16:creationId xmlns:a16="http://schemas.microsoft.com/office/drawing/2014/main" id="{D02DDECD-5AF4-4878-BB34-BFC1820AA2AF}"/>
                    </a:ext>
                  </a:extLst>
                </p:cNvPr>
                <p:cNvPicPr/>
                <p:nvPr/>
              </p:nvPicPr>
              <p:blipFill>
                <a:blip r:embed="rId60"/>
                <a:stretch>
                  <a:fillRect/>
                </a:stretch>
              </p:blipFill>
              <p:spPr>
                <a:xfrm>
                  <a:off x="9694720" y="2296720"/>
                  <a:ext cx="1940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Ink 43">
                  <a:extLst>
                    <a:ext uri="{FF2B5EF4-FFF2-40B4-BE49-F238E27FC236}">
                      <a16:creationId xmlns:a16="http://schemas.microsoft.com/office/drawing/2014/main" id="{3E3F8AFF-D0C7-4A84-8604-99760A7A0A41}"/>
                    </a:ext>
                  </a:extLst>
                </p14:cNvPr>
                <p14:cNvContentPartPr/>
                <p14:nvPr/>
              </p14:nvContentPartPr>
              <p14:xfrm>
                <a:off x="9687520" y="3445840"/>
                <a:ext cx="46800" cy="416880"/>
              </p14:xfrm>
            </p:contentPart>
          </mc:Choice>
          <mc:Fallback>
            <p:pic>
              <p:nvPicPr>
                <p:cNvPr id="44" name="Ink 43">
                  <a:extLst>
                    <a:ext uri="{FF2B5EF4-FFF2-40B4-BE49-F238E27FC236}">
                      <a16:creationId xmlns:a16="http://schemas.microsoft.com/office/drawing/2014/main" id="{3E3F8AFF-D0C7-4A84-8604-99760A7A0A41}"/>
                    </a:ext>
                  </a:extLst>
                </p:cNvPr>
                <p:cNvPicPr/>
                <p:nvPr/>
              </p:nvPicPr>
              <p:blipFill>
                <a:blip r:embed="rId62"/>
                <a:stretch>
                  <a:fillRect/>
                </a:stretch>
              </p:blipFill>
              <p:spPr>
                <a:xfrm>
                  <a:off x="9669880" y="3428200"/>
                  <a:ext cx="8244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 name="Ink 44">
                  <a:extLst>
                    <a:ext uri="{FF2B5EF4-FFF2-40B4-BE49-F238E27FC236}">
                      <a16:creationId xmlns:a16="http://schemas.microsoft.com/office/drawing/2014/main" id="{21C22486-A0D5-444A-9D4C-CFA09C96F87B}"/>
                    </a:ext>
                  </a:extLst>
                </p14:cNvPr>
                <p14:cNvContentPartPr/>
                <p14:nvPr/>
              </p14:nvContentPartPr>
              <p14:xfrm>
                <a:off x="9499960" y="3467440"/>
                <a:ext cx="280800" cy="72720"/>
              </p14:xfrm>
            </p:contentPart>
          </mc:Choice>
          <mc:Fallback>
            <p:pic>
              <p:nvPicPr>
                <p:cNvPr id="45" name="Ink 44">
                  <a:extLst>
                    <a:ext uri="{FF2B5EF4-FFF2-40B4-BE49-F238E27FC236}">
                      <a16:creationId xmlns:a16="http://schemas.microsoft.com/office/drawing/2014/main" id="{21C22486-A0D5-444A-9D4C-CFA09C96F87B}"/>
                    </a:ext>
                  </a:extLst>
                </p:cNvPr>
                <p:cNvPicPr/>
                <p:nvPr/>
              </p:nvPicPr>
              <p:blipFill>
                <a:blip r:embed="rId64"/>
                <a:stretch>
                  <a:fillRect/>
                </a:stretch>
              </p:blipFill>
              <p:spPr>
                <a:xfrm>
                  <a:off x="9481960" y="3449800"/>
                  <a:ext cx="316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Ink 45">
                  <a:extLst>
                    <a:ext uri="{FF2B5EF4-FFF2-40B4-BE49-F238E27FC236}">
                      <a16:creationId xmlns:a16="http://schemas.microsoft.com/office/drawing/2014/main" id="{6BF51B60-2A34-48FA-8E31-0A5A94C9284E}"/>
                    </a:ext>
                  </a:extLst>
                </p14:cNvPr>
                <p14:cNvContentPartPr/>
                <p14:nvPr/>
              </p14:nvContentPartPr>
              <p14:xfrm>
                <a:off x="8702920" y="2312920"/>
                <a:ext cx="195480" cy="404280"/>
              </p14:xfrm>
            </p:contentPart>
          </mc:Choice>
          <mc:Fallback>
            <p:pic>
              <p:nvPicPr>
                <p:cNvPr id="46" name="Ink 45">
                  <a:extLst>
                    <a:ext uri="{FF2B5EF4-FFF2-40B4-BE49-F238E27FC236}">
                      <a16:creationId xmlns:a16="http://schemas.microsoft.com/office/drawing/2014/main" id="{6BF51B60-2A34-48FA-8E31-0A5A94C9284E}"/>
                    </a:ext>
                  </a:extLst>
                </p:cNvPr>
                <p:cNvPicPr/>
                <p:nvPr/>
              </p:nvPicPr>
              <p:blipFill>
                <a:blip r:embed="rId66"/>
                <a:stretch>
                  <a:fillRect/>
                </a:stretch>
              </p:blipFill>
              <p:spPr>
                <a:xfrm>
                  <a:off x="8684920" y="2295280"/>
                  <a:ext cx="23112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Ink 46">
                  <a:extLst>
                    <a:ext uri="{FF2B5EF4-FFF2-40B4-BE49-F238E27FC236}">
                      <a16:creationId xmlns:a16="http://schemas.microsoft.com/office/drawing/2014/main" id="{2997A0FA-A7ED-46BA-9730-768158184C7E}"/>
                    </a:ext>
                  </a:extLst>
                </p14:cNvPr>
                <p14:cNvContentPartPr/>
                <p14:nvPr/>
              </p14:nvContentPartPr>
              <p14:xfrm>
                <a:off x="8747920" y="2533600"/>
                <a:ext cx="148320" cy="45360"/>
              </p14:xfrm>
            </p:contentPart>
          </mc:Choice>
          <mc:Fallback>
            <p:pic>
              <p:nvPicPr>
                <p:cNvPr id="47" name="Ink 46">
                  <a:extLst>
                    <a:ext uri="{FF2B5EF4-FFF2-40B4-BE49-F238E27FC236}">
                      <a16:creationId xmlns:a16="http://schemas.microsoft.com/office/drawing/2014/main" id="{2997A0FA-A7ED-46BA-9730-768158184C7E}"/>
                    </a:ext>
                  </a:extLst>
                </p:cNvPr>
                <p:cNvPicPr/>
                <p:nvPr/>
              </p:nvPicPr>
              <p:blipFill>
                <a:blip r:embed="rId68"/>
                <a:stretch>
                  <a:fillRect/>
                </a:stretch>
              </p:blipFill>
              <p:spPr>
                <a:xfrm>
                  <a:off x="8729920" y="2515960"/>
                  <a:ext cx="183960" cy="81000"/>
                </a:xfrm>
                <a:prstGeom prst="rect">
                  <a:avLst/>
                </a:prstGeom>
              </p:spPr>
            </p:pic>
          </mc:Fallback>
        </mc:AlternateContent>
      </p:grpSp>
    </p:spTree>
    <p:extLst>
      <p:ext uri="{BB962C8B-B14F-4D97-AF65-F5344CB8AC3E}">
        <p14:creationId xmlns:p14="http://schemas.microsoft.com/office/powerpoint/2010/main" val="34152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4000" fill="hold"/>
                                        <p:tgtEl>
                                          <p:spTgt spid="27"/>
                                        </p:tgtEl>
                                        <p:attrNameLst>
                                          <p:attrName>drawProgress</p:attrName>
                                        </p:attrNameLst>
                                      </p:cBhvr>
                                      <p:tavLst>
                                        <p:tav tm="0">
                                          <p:val>
                                            <p:fltVal val="0"/>
                                          </p:val>
                                        </p:tav>
                                        <p:tav tm="100000">
                                          <p:val>
                                            <p:fltVal val="1"/>
                                          </p:val>
                                        </p:tav>
                                      </p:tavLst>
                                    </p:anim>
                                  </p:childTnLst>
                                </p:cTn>
                              </p:par>
                            </p:childTnLst>
                          </p:cTn>
                        </p:par>
                        <p:par>
                          <p:cTn id="8" fill="hold">
                            <p:stCondLst>
                              <p:cond delay="4000"/>
                            </p:stCondLst>
                            <p:childTnLst>
                              <p:par>
                                <p:cTn id="9" presetID="63"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drawProgress</p:attrName>
                                        </p:attrNameLst>
                                      </p:cBhvr>
                                      <p:tavLst>
                                        <p:tav tm="0">
                                          <p:val>
                                            <p:fltVal val="0"/>
                                          </p:val>
                                        </p:tav>
                                        <p:tav tm="100000">
                                          <p:val>
                                            <p:fltVal val="1"/>
                                          </p:val>
                                        </p:tav>
                                      </p:tavLst>
                                    </p:anim>
                                  </p:childTnLst>
                                </p:cTn>
                              </p:par>
                            </p:childTnLst>
                          </p:cTn>
                        </p:par>
                        <p:par>
                          <p:cTn id="12" fill="hold">
                            <p:stCondLst>
                              <p:cond delay="5000"/>
                            </p:stCondLst>
                            <p:childTnLst>
                              <p:par>
                                <p:cTn id="13" presetID="63"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2000" fill="hold"/>
                                        <p:tgtEl>
                                          <p:spTgt spid="4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493381" y="1778293"/>
            <a:ext cx="7030460" cy="4333685"/>
          </a:xfrm>
        </p:spPr>
        <p:txBody>
          <a:bodyPr>
            <a:normAutofit/>
          </a:bodyPr>
          <a:lstStyle/>
          <a:p>
            <a:r>
              <a:rPr lang="en-US" sz="3200" dirty="0"/>
              <a:t>Make sure you understand the problem.</a:t>
            </a:r>
          </a:p>
          <a:p>
            <a:endParaRPr lang="en-US" sz="3200" dirty="0"/>
          </a:p>
          <a:p>
            <a:r>
              <a:rPr lang="en-US" sz="3200" dirty="0"/>
              <a:t>Is it decision, search, or optimization?</a:t>
            </a:r>
          </a:p>
          <a:p>
            <a:endParaRPr lang="en-US" sz="3200" dirty="0"/>
          </a:p>
          <a:p>
            <a:endParaRPr lang="en-US" sz="3200" dirty="0"/>
          </a:p>
          <a:p>
            <a:r>
              <a:rPr lang="en-US" sz="3200" dirty="0"/>
              <a:t>What types of values does it require?</a:t>
            </a:r>
          </a:p>
        </p:txBody>
      </p:sp>
      <p:sp>
        <p:nvSpPr>
          <p:cNvPr id="4" name="Rectangle 3">
            <a:extLst>
              <a:ext uri="{FF2B5EF4-FFF2-40B4-BE49-F238E27FC236}">
                <a16:creationId xmlns:a16="http://schemas.microsoft.com/office/drawing/2014/main" id="{B03C1EBD-7A46-407F-927A-6934C4F44712}"/>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p14="http://schemas.microsoft.com/office/powerpoint/2010/main" Requires="p14">
          <p:contentPart p14:bwMode="auto" r:id="rId3">
            <p14:nvContentPartPr>
              <p14:cNvPr id="49" name="Ink 48">
                <a:extLst>
                  <a:ext uri="{FF2B5EF4-FFF2-40B4-BE49-F238E27FC236}">
                    <a16:creationId xmlns:a16="http://schemas.microsoft.com/office/drawing/2014/main" id="{6A65832D-F6C9-4C27-B106-6A791545801D}"/>
                  </a:ext>
                </a:extLst>
              </p14:cNvPr>
              <p14:cNvContentPartPr/>
              <p14:nvPr/>
            </p14:nvContentPartPr>
            <p14:xfrm>
              <a:off x="-445020" y="1612320"/>
              <a:ext cx="360" cy="360"/>
            </p14:xfrm>
          </p:contentPart>
        </mc:Choice>
        <mc:Fallback>
          <p:pic>
            <p:nvPicPr>
              <p:cNvPr id="49" name="Ink 48">
                <a:extLst>
                  <a:ext uri="{FF2B5EF4-FFF2-40B4-BE49-F238E27FC236}">
                    <a16:creationId xmlns:a16="http://schemas.microsoft.com/office/drawing/2014/main" id="{6A65832D-F6C9-4C27-B106-6A791545801D}"/>
                  </a:ext>
                </a:extLst>
              </p:cNvPr>
              <p:cNvPicPr/>
              <p:nvPr/>
            </p:nvPicPr>
            <p:blipFill>
              <a:blip r:embed="rId4"/>
              <a:stretch>
                <a:fillRect/>
              </a:stretch>
            </p:blipFill>
            <p:spPr>
              <a:xfrm>
                <a:off x="-462660" y="1594680"/>
                <a:ext cx="36000" cy="36000"/>
              </a:xfrm>
              <a:prstGeom prst="rect">
                <a:avLst/>
              </a:prstGeom>
            </p:spPr>
          </p:pic>
        </mc:Fallback>
      </mc:AlternateContent>
      <p:grpSp>
        <p:nvGrpSpPr>
          <p:cNvPr id="66" name="Group 65">
            <a:extLst>
              <a:ext uri="{FF2B5EF4-FFF2-40B4-BE49-F238E27FC236}">
                <a16:creationId xmlns:a16="http://schemas.microsoft.com/office/drawing/2014/main" id="{558241C7-E2EE-42E8-B147-C302E7A9B9CB}"/>
              </a:ext>
            </a:extLst>
          </p:cNvPr>
          <p:cNvGrpSpPr/>
          <p:nvPr/>
        </p:nvGrpSpPr>
        <p:grpSpPr>
          <a:xfrm>
            <a:off x="2137573" y="3925338"/>
            <a:ext cx="1712520" cy="930960"/>
            <a:chOff x="2137573" y="3925338"/>
            <a:chExt cx="1712520" cy="930960"/>
          </a:xfrm>
        </p:grpSpPr>
        <mc:AlternateContent xmlns:mc="http://schemas.openxmlformats.org/markup-compatibility/2006">
          <mc:Choice xmlns:p14="http://schemas.microsoft.com/office/powerpoint/2010/main" Requires="p14">
            <p:contentPart p14:bwMode="auto" r:id="rId5">
              <p14:nvContentPartPr>
                <p14:cNvPr id="56" name="Ink 55">
                  <a:extLst>
                    <a:ext uri="{FF2B5EF4-FFF2-40B4-BE49-F238E27FC236}">
                      <a16:creationId xmlns:a16="http://schemas.microsoft.com/office/drawing/2014/main" id="{AD620B03-B1A2-40FA-9BCB-3AE5303D69B0}"/>
                    </a:ext>
                  </a:extLst>
                </p14:cNvPr>
                <p14:cNvContentPartPr/>
                <p14:nvPr/>
              </p14:nvContentPartPr>
              <p14:xfrm>
                <a:off x="2411893" y="4045218"/>
                <a:ext cx="96120" cy="547200"/>
              </p14:xfrm>
            </p:contentPart>
          </mc:Choice>
          <mc:Fallback>
            <p:pic>
              <p:nvPicPr>
                <p:cNvPr id="56" name="Ink 55">
                  <a:extLst>
                    <a:ext uri="{FF2B5EF4-FFF2-40B4-BE49-F238E27FC236}">
                      <a16:creationId xmlns:a16="http://schemas.microsoft.com/office/drawing/2014/main" id="{AD620B03-B1A2-40FA-9BCB-3AE5303D69B0}"/>
                    </a:ext>
                  </a:extLst>
                </p:cNvPr>
                <p:cNvPicPr/>
                <p:nvPr/>
              </p:nvPicPr>
              <p:blipFill>
                <a:blip r:embed="rId6"/>
                <a:stretch>
                  <a:fillRect/>
                </a:stretch>
              </p:blipFill>
              <p:spPr>
                <a:xfrm>
                  <a:off x="2394253" y="4027578"/>
                  <a:ext cx="13176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7" name="Ink 56">
                  <a:extLst>
                    <a:ext uri="{FF2B5EF4-FFF2-40B4-BE49-F238E27FC236}">
                      <a16:creationId xmlns:a16="http://schemas.microsoft.com/office/drawing/2014/main" id="{2B62F24A-43BA-4478-94EC-189D89C1E6F5}"/>
                    </a:ext>
                  </a:extLst>
                </p14:cNvPr>
                <p14:cNvContentPartPr/>
                <p14:nvPr/>
              </p14:nvContentPartPr>
              <p14:xfrm>
                <a:off x="2137573" y="3952338"/>
                <a:ext cx="360720" cy="74160"/>
              </p14:xfrm>
            </p:contentPart>
          </mc:Choice>
          <mc:Fallback>
            <p:pic>
              <p:nvPicPr>
                <p:cNvPr id="57" name="Ink 56">
                  <a:extLst>
                    <a:ext uri="{FF2B5EF4-FFF2-40B4-BE49-F238E27FC236}">
                      <a16:creationId xmlns:a16="http://schemas.microsoft.com/office/drawing/2014/main" id="{2B62F24A-43BA-4478-94EC-189D89C1E6F5}"/>
                    </a:ext>
                  </a:extLst>
                </p:cNvPr>
                <p:cNvPicPr/>
                <p:nvPr/>
              </p:nvPicPr>
              <p:blipFill>
                <a:blip r:embed="rId8"/>
                <a:stretch>
                  <a:fillRect/>
                </a:stretch>
              </p:blipFill>
              <p:spPr>
                <a:xfrm>
                  <a:off x="2119933" y="3934338"/>
                  <a:ext cx="3963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8" name="Ink 57">
                  <a:extLst>
                    <a:ext uri="{FF2B5EF4-FFF2-40B4-BE49-F238E27FC236}">
                      <a16:creationId xmlns:a16="http://schemas.microsoft.com/office/drawing/2014/main" id="{B630A80A-B9DD-4D76-ACE4-C46784D8F15C}"/>
                    </a:ext>
                  </a:extLst>
                </p14:cNvPr>
                <p14:cNvContentPartPr/>
                <p14:nvPr/>
              </p14:nvContentPartPr>
              <p14:xfrm>
                <a:off x="2692333" y="3986178"/>
                <a:ext cx="205920" cy="750600"/>
              </p14:xfrm>
            </p:contentPart>
          </mc:Choice>
          <mc:Fallback>
            <p:pic>
              <p:nvPicPr>
                <p:cNvPr id="58" name="Ink 57">
                  <a:extLst>
                    <a:ext uri="{FF2B5EF4-FFF2-40B4-BE49-F238E27FC236}">
                      <a16:creationId xmlns:a16="http://schemas.microsoft.com/office/drawing/2014/main" id="{B630A80A-B9DD-4D76-ACE4-C46784D8F15C}"/>
                    </a:ext>
                  </a:extLst>
                </p:cNvPr>
                <p:cNvPicPr/>
                <p:nvPr/>
              </p:nvPicPr>
              <p:blipFill>
                <a:blip r:embed="rId10"/>
                <a:stretch>
                  <a:fillRect/>
                </a:stretch>
              </p:blipFill>
              <p:spPr>
                <a:xfrm>
                  <a:off x="2674693" y="3968538"/>
                  <a:ext cx="241560" cy="786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9" name="Ink 58">
                  <a:extLst>
                    <a:ext uri="{FF2B5EF4-FFF2-40B4-BE49-F238E27FC236}">
                      <a16:creationId xmlns:a16="http://schemas.microsoft.com/office/drawing/2014/main" id="{43445145-2BD6-475F-9541-085F6CD3205D}"/>
                    </a:ext>
                  </a:extLst>
                </p14:cNvPr>
                <p14:cNvContentPartPr/>
                <p14:nvPr/>
              </p14:nvContentPartPr>
              <p14:xfrm>
                <a:off x="3123253" y="4082298"/>
                <a:ext cx="202680" cy="589680"/>
              </p14:xfrm>
            </p:contentPart>
          </mc:Choice>
          <mc:Fallback>
            <p:pic>
              <p:nvPicPr>
                <p:cNvPr id="59" name="Ink 58">
                  <a:extLst>
                    <a:ext uri="{FF2B5EF4-FFF2-40B4-BE49-F238E27FC236}">
                      <a16:creationId xmlns:a16="http://schemas.microsoft.com/office/drawing/2014/main" id="{43445145-2BD6-475F-9541-085F6CD3205D}"/>
                    </a:ext>
                  </a:extLst>
                </p:cNvPr>
                <p:cNvPicPr/>
                <p:nvPr/>
              </p:nvPicPr>
              <p:blipFill>
                <a:blip r:embed="rId12"/>
                <a:stretch>
                  <a:fillRect/>
                </a:stretch>
              </p:blipFill>
              <p:spPr>
                <a:xfrm>
                  <a:off x="3105613" y="4064298"/>
                  <a:ext cx="238320" cy="625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0" name="Ink 59">
                  <a:extLst>
                    <a:ext uri="{FF2B5EF4-FFF2-40B4-BE49-F238E27FC236}">
                      <a16:creationId xmlns:a16="http://schemas.microsoft.com/office/drawing/2014/main" id="{0448A6E3-E8F3-4C1D-BF86-D73127F48A90}"/>
                    </a:ext>
                  </a:extLst>
                </p14:cNvPr>
                <p14:cNvContentPartPr/>
                <p14:nvPr/>
              </p14:nvContentPartPr>
              <p14:xfrm>
                <a:off x="3154213" y="4330698"/>
                <a:ext cx="106560" cy="42120"/>
              </p14:xfrm>
            </p:contentPart>
          </mc:Choice>
          <mc:Fallback>
            <p:pic>
              <p:nvPicPr>
                <p:cNvPr id="60" name="Ink 59">
                  <a:extLst>
                    <a:ext uri="{FF2B5EF4-FFF2-40B4-BE49-F238E27FC236}">
                      <a16:creationId xmlns:a16="http://schemas.microsoft.com/office/drawing/2014/main" id="{0448A6E3-E8F3-4C1D-BF86-D73127F48A90}"/>
                    </a:ext>
                  </a:extLst>
                </p:cNvPr>
                <p:cNvPicPr/>
                <p:nvPr/>
              </p:nvPicPr>
              <p:blipFill>
                <a:blip r:embed="rId14"/>
                <a:stretch>
                  <a:fillRect/>
                </a:stretch>
              </p:blipFill>
              <p:spPr>
                <a:xfrm>
                  <a:off x="3136213" y="4313058"/>
                  <a:ext cx="1422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2" name="Ink 61">
                  <a:extLst>
                    <a:ext uri="{FF2B5EF4-FFF2-40B4-BE49-F238E27FC236}">
                      <a16:creationId xmlns:a16="http://schemas.microsoft.com/office/drawing/2014/main" id="{E9A5C1BB-D902-4B48-810D-6025C9F4363A}"/>
                    </a:ext>
                  </a:extLst>
                </p14:cNvPr>
                <p14:cNvContentPartPr/>
                <p14:nvPr/>
              </p14:nvContentPartPr>
              <p14:xfrm>
                <a:off x="2861173" y="3925338"/>
                <a:ext cx="747000" cy="930960"/>
              </p14:xfrm>
            </p:contentPart>
          </mc:Choice>
          <mc:Fallback>
            <p:pic>
              <p:nvPicPr>
                <p:cNvPr id="62" name="Ink 61">
                  <a:extLst>
                    <a:ext uri="{FF2B5EF4-FFF2-40B4-BE49-F238E27FC236}">
                      <a16:creationId xmlns:a16="http://schemas.microsoft.com/office/drawing/2014/main" id="{E9A5C1BB-D902-4B48-810D-6025C9F4363A}"/>
                    </a:ext>
                  </a:extLst>
                </p:cNvPr>
                <p:cNvPicPr/>
                <p:nvPr/>
              </p:nvPicPr>
              <p:blipFill>
                <a:blip r:embed="rId16"/>
                <a:stretch>
                  <a:fillRect/>
                </a:stretch>
              </p:blipFill>
              <p:spPr>
                <a:xfrm>
                  <a:off x="2843533" y="3907698"/>
                  <a:ext cx="782640" cy="966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3" name="Ink 62">
                  <a:extLst>
                    <a:ext uri="{FF2B5EF4-FFF2-40B4-BE49-F238E27FC236}">
                      <a16:creationId xmlns:a16="http://schemas.microsoft.com/office/drawing/2014/main" id="{7BC26D49-9BE2-4C94-A283-DD4E7037D103}"/>
                    </a:ext>
                  </a:extLst>
                </p14:cNvPr>
                <p14:cNvContentPartPr/>
                <p14:nvPr/>
              </p14:nvContentPartPr>
              <p14:xfrm>
                <a:off x="3589093" y="3959898"/>
                <a:ext cx="261000" cy="234720"/>
              </p14:xfrm>
            </p:contentPart>
          </mc:Choice>
          <mc:Fallback>
            <p:pic>
              <p:nvPicPr>
                <p:cNvPr id="63" name="Ink 62">
                  <a:extLst>
                    <a:ext uri="{FF2B5EF4-FFF2-40B4-BE49-F238E27FC236}">
                      <a16:creationId xmlns:a16="http://schemas.microsoft.com/office/drawing/2014/main" id="{7BC26D49-9BE2-4C94-A283-DD4E7037D103}"/>
                    </a:ext>
                  </a:extLst>
                </p:cNvPr>
                <p:cNvPicPr/>
                <p:nvPr/>
              </p:nvPicPr>
              <p:blipFill>
                <a:blip r:embed="rId18"/>
                <a:stretch>
                  <a:fillRect/>
                </a:stretch>
              </p:blipFill>
              <p:spPr>
                <a:xfrm>
                  <a:off x="3571453" y="3941898"/>
                  <a:ext cx="2966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4" name="Ink 63">
                  <a:extLst>
                    <a:ext uri="{FF2B5EF4-FFF2-40B4-BE49-F238E27FC236}">
                      <a16:creationId xmlns:a16="http://schemas.microsoft.com/office/drawing/2014/main" id="{8641387F-11C5-4046-9FCA-124EE7D7B326}"/>
                    </a:ext>
                  </a:extLst>
                </p14:cNvPr>
                <p14:cNvContentPartPr/>
                <p14:nvPr/>
              </p14:nvContentPartPr>
              <p14:xfrm>
                <a:off x="3629413" y="3966738"/>
                <a:ext cx="19440" cy="238680"/>
              </p14:xfrm>
            </p:contentPart>
          </mc:Choice>
          <mc:Fallback>
            <p:pic>
              <p:nvPicPr>
                <p:cNvPr id="64" name="Ink 63">
                  <a:extLst>
                    <a:ext uri="{FF2B5EF4-FFF2-40B4-BE49-F238E27FC236}">
                      <a16:creationId xmlns:a16="http://schemas.microsoft.com/office/drawing/2014/main" id="{8641387F-11C5-4046-9FCA-124EE7D7B326}"/>
                    </a:ext>
                  </a:extLst>
                </p:cNvPr>
                <p:cNvPicPr/>
                <p:nvPr/>
              </p:nvPicPr>
              <p:blipFill>
                <a:blip r:embed="rId20"/>
                <a:stretch>
                  <a:fillRect/>
                </a:stretch>
              </p:blipFill>
              <p:spPr>
                <a:xfrm>
                  <a:off x="3611773" y="3948738"/>
                  <a:ext cx="550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5" name="Ink 64">
                  <a:extLst>
                    <a:ext uri="{FF2B5EF4-FFF2-40B4-BE49-F238E27FC236}">
                      <a16:creationId xmlns:a16="http://schemas.microsoft.com/office/drawing/2014/main" id="{EBD34625-0D83-4586-B4A5-3F5BD25FA183}"/>
                    </a:ext>
                  </a:extLst>
                </p14:cNvPr>
                <p14:cNvContentPartPr/>
                <p14:nvPr/>
              </p14:nvContentPartPr>
              <p14:xfrm>
                <a:off x="3603493" y="4184538"/>
                <a:ext cx="119160" cy="102960"/>
              </p14:xfrm>
            </p:contentPart>
          </mc:Choice>
          <mc:Fallback>
            <p:pic>
              <p:nvPicPr>
                <p:cNvPr id="65" name="Ink 64">
                  <a:extLst>
                    <a:ext uri="{FF2B5EF4-FFF2-40B4-BE49-F238E27FC236}">
                      <a16:creationId xmlns:a16="http://schemas.microsoft.com/office/drawing/2014/main" id="{EBD34625-0D83-4586-B4A5-3F5BD25FA183}"/>
                    </a:ext>
                  </a:extLst>
                </p:cNvPr>
                <p:cNvPicPr/>
                <p:nvPr/>
              </p:nvPicPr>
              <p:blipFill>
                <a:blip r:embed="rId22"/>
                <a:stretch>
                  <a:fillRect/>
                </a:stretch>
              </p:blipFill>
              <p:spPr>
                <a:xfrm>
                  <a:off x="3585853" y="4166538"/>
                  <a:ext cx="154800" cy="138600"/>
                </a:xfrm>
                <a:prstGeom prst="rect">
                  <a:avLst/>
                </a:prstGeom>
              </p:spPr>
            </p:pic>
          </mc:Fallback>
        </mc:AlternateContent>
      </p:grpSp>
      <p:grpSp>
        <p:nvGrpSpPr>
          <p:cNvPr id="82" name="Group 81">
            <a:extLst>
              <a:ext uri="{FF2B5EF4-FFF2-40B4-BE49-F238E27FC236}">
                <a16:creationId xmlns:a16="http://schemas.microsoft.com/office/drawing/2014/main" id="{A4C3A1F9-B088-4023-9464-77C88C22E220}"/>
              </a:ext>
            </a:extLst>
          </p:cNvPr>
          <p:cNvGrpSpPr/>
          <p:nvPr/>
        </p:nvGrpSpPr>
        <p:grpSpPr>
          <a:xfrm>
            <a:off x="4947733" y="3845778"/>
            <a:ext cx="387000" cy="75240"/>
            <a:chOff x="4947733" y="3845778"/>
            <a:chExt cx="387000" cy="75240"/>
          </a:xfrm>
        </p:grpSpPr>
        <mc:AlternateContent xmlns:mc="http://schemas.openxmlformats.org/markup-compatibility/2006">
          <mc:Choice xmlns:p14="http://schemas.microsoft.com/office/powerpoint/2010/main" Requires="p14">
            <p:contentPart p14:bwMode="auto" r:id="rId23">
              <p14:nvContentPartPr>
                <p14:cNvPr id="67" name="Ink 66">
                  <a:extLst>
                    <a:ext uri="{FF2B5EF4-FFF2-40B4-BE49-F238E27FC236}">
                      <a16:creationId xmlns:a16="http://schemas.microsoft.com/office/drawing/2014/main" id="{BC399AA6-FE31-470A-8E7E-1AE79275214A}"/>
                    </a:ext>
                  </a:extLst>
                </p14:cNvPr>
                <p14:cNvContentPartPr/>
                <p14:nvPr/>
              </p14:nvContentPartPr>
              <p14:xfrm>
                <a:off x="4947733" y="3845778"/>
                <a:ext cx="77400" cy="66240"/>
              </p14:xfrm>
            </p:contentPart>
          </mc:Choice>
          <mc:Fallback>
            <p:pic>
              <p:nvPicPr>
                <p:cNvPr id="67" name="Ink 66">
                  <a:extLst>
                    <a:ext uri="{FF2B5EF4-FFF2-40B4-BE49-F238E27FC236}">
                      <a16:creationId xmlns:a16="http://schemas.microsoft.com/office/drawing/2014/main" id="{BC399AA6-FE31-470A-8E7E-1AE79275214A}"/>
                    </a:ext>
                  </a:extLst>
                </p:cNvPr>
                <p:cNvPicPr/>
                <p:nvPr/>
              </p:nvPicPr>
              <p:blipFill>
                <a:blip r:embed="rId24"/>
                <a:stretch>
                  <a:fillRect/>
                </a:stretch>
              </p:blipFill>
              <p:spPr>
                <a:xfrm>
                  <a:off x="4930093" y="3828138"/>
                  <a:ext cx="1130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8" name="Ink 67">
                  <a:extLst>
                    <a:ext uri="{FF2B5EF4-FFF2-40B4-BE49-F238E27FC236}">
                      <a16:creationId xmlns:a16="http://schemas.microsoft.com/office/drawing/2014/main" id="{B813D305-5AE1-4D98-8D32-47CB67E74088}"/>
                    </a:ext>
                  </a:extLst>
                </p14:cNvPr>
                <p14:cNvContentPartPr/>
                <p14:nvPr/>
              </p14:nvContentPartPr>
              <p14:xfrm>
                <a:off x="5254453" y="3876378"/>
                <a:ext cx="80280" cy="44640"/>
              </p14:xfrm>
            </p:contentPart>
          </mc:Choice>
          <mc:Fallback>
            <p:pic>
              <p:nvPicPr>
                <p:cNvPr id="68" name="Ink 67">
                  <a:extLst>
                    <a:ext uri="{FF2B5EF4-FFF2-40B4-BE49-F238E27FC236}">
                      <a16:creationId xmlns:a16="http://schemas.microsoft.com/office/drawing/2014/main" id="{B813D305-5AE1-4D98-8D32-47CB67E74088}"/>
                    </a:ext>
                  </a:extLst>
                </p:cNvPr>
                <p:cNvPicPr/>
                <p:nvPr/>
              </p:nvPicPr>
              <p:blipFill>
                <a:blip r:embed="rId26"/>
                <a:stretch>
                  <a:fillRect/>
                </a:stretch>
              </p:blipFill>
              <p:spPr>
                <a:xfrm>
                  <a:off x="5236453" y="3858738"/>
                  <a:ext cx="115920" cy="8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75" name="Ink 74">
                <a:extLst>
                  <a:ext uri="{FF2B5EF4-FFF2-40B4-BE49-F238E27FC236}">
                    <a16:creationId xmlns:a16="http://schemas.microsoft.com/office/drawing/2014/main" id="{3B457FF9-72C3-4805-ADD0-563D72F53549}"/>
                  </a:ext>
                </a:extLst>
              </p14:cNvPr>
              <p14:cNvContentPartPr/>
              <p14:nvPr/>
            </p14:nvContentPartPr>
            <p14:xfrm>
              <a:off x="4880773" y="4767378"/>
              <a:ext cx="65880" cy="64080"/>
            </p14:xfrm>
          </p:contentPart>
        </mc:Choice>
        <mc:Fallback>
          <p:pic>
            <p:nvPicPr>
              <p:cNvPr id="75" name="Ink 74">
                <a:extLst>
                  <a:ext uri="{FF2B5EF4-FFF2-40B4-BE49-F238E27FC236}">
                    <a16:creationId xmlns:a16="http://schemas.microsoft.com/office/drawing/2014/main" id="{3B457FF9-72C3-4805-ADD0-563D72F53549}"/>
                  </a:ext>
                </a:extLst>
              </p:cNvPr>
              <p:cNvPicPr/>
              <p:nvPr/>
            </p:nvPicPr>
            <p:blipFill>
              <a:blip r:embed="rId28"/>
              <a:stretch>
                <a:fillRect/>
              </a:stretch>
            </p:blipFill>
            <p:spPr>
              <a:xfrm>
                <a:off x="4863133" y="4749378"/>
                <a:ext cx="1015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6" name="Ink 75">
                <a:extLst>
                  <a:ext uri="{FF2B5EF4-FFF2-40B4-BE49-F238E27FC236}">
                    <a16:creationId xmlns:a16="http://schemas.microsoft.com/office/drawing/2014/main" id="{1ED67F5D-BB02-43B7-9990-55FD37858897}"/>
                  </a:ext>
                </a:extLst>
              </p14:cNvPr>
              <p14:cNvContentPartPr/>
              <p14:nvPr/>
            </p14:nvContentPartPr>
            <p14:xfrm>
              <a:off x="5206573" y="4803018"/>
              <a:ext cx="71640" cy="58680"/>
            </p14:xfrm>
          </p:contentPart>
        </mc:Choice>
        <mc:Fallback>
          <p:pic>
            <p:nvPicPr>
              <p:cNvPr id="76" name="Ink 75">
                <a:extLst>
                  <a:ext uri="{FF2B5EF4-FFF2-40B4-BE49-F238E27FC236}">
                    <a16:creationId xmlns:a16="http://schemas.microsoft.com/office/drawing/2014/main" id="{1ED67F5D-BB02-43B7-9990-55FD37858897}"/>
                  </a:ext>
                </a:extLst>
              </p:cNvPr>
              <p:cNvPicPr/>
              <p:nvPr/>
            </p:nvPicPr>
            <p:blipFill>
              <a:blip r:embed="rId30"/>
              <a:stretch>
                <a:fillRect/>
              </a:stretch>
            </p:blipFill>
            <p:spPr>
              <a:xfrm>
                <a:off x="5188573" y="4785018"/>
                <a:ext cx="1072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7" name="Ink 76">
                <a:extLst>
                  <a:ext uri="{FF2B5EF4-FFF2-40B4-BE49-F238E27FC236}">
                    <a16:creationId xmlns:a16="http://schemas.microsoft.com/office/drawing/2014/main" id="{7C982527-F7E8-4212-9699-C25C061228DE}"/>
                  </a:ext>
                </a:extLst>
              </p14:cNvPr>
              <p14:cNvContentPartPr/>
              <p14:nvPr/>
            </p14:nvContentPartPr>
            <p14:xfrm>
              <a:off x="5572693" y="4792578"/>
              <a:ext cx="55080" cy="61920"/>
            </p14:xfrm>
          </p:contentPart>
        </mc:Choice>
        <mc:Fallback>
          <p:pic>
            <p:nvPicPr>
              <p:cNvPr id="77" name="Ink 76">
                <a:extLst>
                  <a:ext uri="{FF2B5EF4-FFF2-40B4-BE49-F238E27FC236}">
                    <a16:creationId xmlns:a16="http://schemas.microsoft.com/office/drawing/2014/main" id="{7C982527-F7E8-4212-9699-C25C061228DE}"/>
                  </a:ext>
                </a:extLst>
              </p:cNvPr>
              <p:cNvPicPr/>
              <p:nvPr/>
            </p:nvPicPr>
            <p:blipFill>
              <a:blip r:embed="rId32"/>
              <a:stretch>
                <a:fillRect/>
              </a:stretch>
            </p:blipFill>
            <p:spPr>
              <a:xfrm>
                <a:off x="5554693" y="4774578"/>
                <a:ext cx="907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8" name="Ink 77">
                <a:extLst>
                  <a:ext uri="{FF2B5EF4-FFF2-40B4-BE49-F238E27FC236}">
                    <a16:creationId xmlns:a16="http://schemas.microsoft.com/office/drawing/2014/main" id="{7F4DDE4E-3864-4BE8-A799-F0383D52B2D4}"/>
                  </a:ext>
                </a:extLst>
              </p14:cNvPr>
              <p14:cNvContentPartPr/>
              <p14:nvPr/>
            </p14:nvContentPartPr>
            <p14:xfrm>
              <a:off x="5892733" y="4762338"/>
              <a:ext cx="75600" cy="96120"/>
            </p14:xfrm>
          </p:contentPart>
        </mc:Choice>
        <mc:Fallback>
          <p:pic>
            <p:nvPicPr>
              <p:cNvPr id="78" name="Ink 77">
                <a:extLst>
                  <a:ext uri="{FF2B5EF4-FFF2-40B4-BE49-F238E27FC236}">
                    <a16:creationId xmlns:a16="http://schemas.microsoft.com/office/drawing/2014/main" id="{7F4DDE4E-3864-4BE8-A799-F0383D52B2D4}"/>
                  </a:ext>
                </a:extLst>
              </p:cNvPr>
              <p:cNvPicPr/>
              <p:nvPr/>
            </p:nvPicPr>
            <p:blipFill>
              <a:blip r:embed="rId34"/>
              <a:stretch>
                <a:fillRect/>
              </a:stretch>
            </p:blipFill>
            <p:spPr>
              <a:xfrm>
                <a:off x="5875093" y="4744338"/>
                <a:ext cx="111240" cy="131760"/>
              </a:xfrm>
              <a:prstGeom prst="rect">
                <a:avLst/>
              </a:prstGeom>
            </p:spPr>
          </p:pic>
        </mc:Fallback>
      </mc:AlternateContent>
      <p:grpSp>
        <p:nvGrpSpPr>
          <p:cNvPr id="80" name="Group 79">
            <a:extLst>
              <a:ext uri="{FF2B5EF4-FFF2-40B4-BE49-F238E27FC236}">
                <a16:creationId xmlns:a16="http://schemas.microsoft.com/office/drawing/2014/main" id="{5CDD5813-579E-42F3-A143-4931AAA8C709}"/>
              </a:ext>
            </a:extLst>
          </p:cNvPr>
          <p:cNvGrpSpPr/>
          <p:nvPr/>
        </p:nvGrpSpPr>
        <p:grpSpPr>
          <a:xfrm>
            <a:off x="4893733" y="4137738"/>
            <a:ext cx="1055880" cy="300960"/>
            <a:chOff x="4893733" y="4137738"/>
            <a:chExt cx="1055880" cy="300960"/>
          </a:xfrm>
        </p:grpSpPr>
        <mc:AlternateContent xmlns:mc="http://schemas.openxmlformats.org/markup-compatibility/2006">
          <mc:Choice xmlns:p14="http://schemas.microsoft.com/office/powerpoint/2010/main" Requires="p14">
            <p:contentPart p14:bwMode="auto" r:id="rId35">
              <p14:nvContentPartPr>
                <p14:cNvPr id="71" name="Ink 70">
                  <a:extLst>
                    <a:ext uri="{FF2B5EF4-FFF2-40B4-BE49-F238E27FC236}">
                      <a16:creationId xmlns:a16="http://schemas.microsoft.com/office/drawing/2014/main" id="{92AA7AEA-2AFC-457C-9851-ECE2008315DB}"/>
                    </a:ext>
                  </a:extLst>
                </p14:cNvPr>
                <p14:cNvContentPartPr/>
                <p14:nvPr/>
              </p14:nvContentPartPr>
              <p14:xfrm>
                <a:off x="4893733" y="4308378"/>
                <a:ext cx="111600" cy="79560"/>
              </p14:xfrm>
            </p:contentPart>
          </mc:Choice>
          <mc:Fallback>
            <p:pic>
              <p:nvPicPr>
                <p:cNvPr id="71" name="Ink 70">
                  <a:extLst>
                    <a:ext uri="{FF2B5EF4-FFF2-40B4-BE49-F238E27FC236}">
                      <a16:creationId xmlns:a16="http://schemas.microsoft.com/office/drawing/2014/main" id="{92AA7AEA-2AFC-457C-9851-ECE2008315DB}"/>
                    </a:ext>
                  </a:extLst>
                </p:cNvPr>
                <p:cNvPicPr/>
                <p:nvPr/>
              </p:nvPicPr>
              <p:blipFill>
                <a:blip r:embed="rId36"/>
                <a:stretch>
                  <a:fillRect/>
                </a:stretch>
              </p:blipFill>
              <p:spPr>
                <a:xfrm>
                  <a:off x="4875733" y="4290378"/>
                  <a:ext cx="1472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2" name="Ink 71">
                  <a:extLst>
                    <a:ext uri="{FF2B5EF4-FFF2-40B4-BE49-F238E27FC236}">
                      <a16:creationId xmlns:a16="http://schemas.microsoft.com/office/drawing/2014/main" id="{58494C6E-F1E7-4F59-93A0-1266435EC7E5}"/>
                    </a:ext>
                  </a:extLst>
                </p14:cNvPr>
                <p14:cNvContentPartPr/>
                <p14:nvPr/>
              </p14:nvContentPartPr>
              <p14:xfrm>
                <a:off x="5217373" y="4309098"/>
                <a:ext cx="75600" cy="66600"/>
              </p14:xfrm>
            </p:contentPart>
          </mc:Choice>
          <mc:Fallback>
            <p:pic>
              <p:nvPicPr>
                <p:cNvPr id="72" name="Ink 71">
                  <a:extLst>
                    <a:ext uri="{FF2B5EF4-FFF2-40B4-BE49-F238E27FC236}">
                      <a16:creationId xmlns:a16="http://schemas.microsoft.com/office/drawing/2014/main" id="{58494C6E-F1E7-4F59-93A0-1266435EC7E5}"/>
                    </a:ext>
                  </a:extLst>
                </p:cNvPr>
                <p:cNvPicPr/>
                <p:nvPr/>
              </p:nvPicPr>
              <p:blipFill>
                <a:blip r:embed="rId38"/>
                <a:stretch>
                  <a:fillRect/>
                </a:stretch>
              </p:blipFill>
              <p:spPr>
                <a:xfrm>
                  <a:off x="5199733" y="4291458"/>
                  <a:ext cx="111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3" name="Ink 72">
                  <a:extLst>
                    <a:ext uri="{FF2B5EF4-FFF2-40B4-BE49-F238E27FC236}">
                      <a16:creationId xmlns:a16="http://schemas.microsoft.com/office/drawing/2014/main" id="{18007E9A-1CEE-455F-A777-1209433254F1}"/>
                    </a:ext>
                  </a:extLst>
                </p14:cNvPr>
                <p14:cNvContentPartPr/>
                <p14:nvPr/>
              </p14:nvContentPartPr>
              <p14:xfrm>
                <a:off x="5579533" y="4389378"/>
                <a:ext cx="89280" cy="38880"/>
              </p14:xfrm>
            </p:contentPart>
          </mc:Choice>
          <mc:Fallback>
            <p:pic>
              <p:nvPicPr>
                <p:cNvPr id="73" name="Ink 72">
                  <a:extLst>
                    <a:ext uri="{FF2B5EF4-FFF2-40B4-BE49-F238E27FC236}">
                      <a16:creationId xmlns:a16="http://schemas.microsoft.com/office/drawing/2014/main" id="{18007E9A-1CEE-455F-A777-1209433254F1}"/>
                    </a:ext>
                  </a:extLst>
                </p:cNvPr>
                <p:cNvPicPr/>
                <p:nvPr/>
              </p:nvPicPr>
              <p:blipFill>
                <a:blip r:embed="rId40"/>
                <a:stretch>
                  <a:fillRect/>
                </a:stretch>
              </p:blipFill>
              <p:spPr>
                <a:xfrm>
                  <a:off x="5561893" y="4371738"/>
                  <a:ext cx="1249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4" name="Ink 73">
                  <a:extLst>
                    <a:ext uri="{FF2B5EF4-FFF2-40B4-BE49-F238E27FC236}">
                      <a16:creationId xmlns:a16="http://schemas.microsoft.com/office/drawing/2014/main" id="{87F21F23-FAAF-4ED7-A776-B25C7C6D5E68}"/>
                    </a:ext>
                  </a:extLst>
                </p14:cNvPr>
                <p14:cNvContentPartPr/>
                <p14:nvPr/>
              </p14:nvContentPartPr>
              <p14:xfrm>
                <a:off x="5894173" y="4325298"/>
                <a:ext cx="55440" cy="81720"/>
              </p14:xfrm>
            </p:contentPart>
          </mc:Choice>
          <mc:Fallback>
            <p:pic>
              <p:nvPicPr>
                <p:cNvPr id="74" name="Ink 73">
                  <a:extLst>
                    <a:ext uri="{FF2B5EF4-FFF2-40B4-BE49-F238E27FC236}">
                      <a16:creationId xmlns:a16="http://schemas.microsoft.com/office/drawing/2014/main" id="{87F21F23-FAAF-4ED7-A776-B25C7C6D5E68}"/>
                    </a:ext>
                  </a:extLst>
                </p:cNvPr>
                <p:cNvPicPr/>
                <p:nvPr/>
              </p:nvPicPr>
              <p:blipFill>
                <a:blip r:embed="rId42"/>
                <a:stretch>
                  <a:fillRect/>
                </a:stretch>
              </p:blipFill>
              <p:spPr>
                <a:xfrm>
                  <a:off x="5876173" y="4307658"/>
                  <a:ext cx="910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9" name="Ink 78">
                  <a:extLst>
                    <a:ext uri="{FF2B5EF4-FFF2-40B4-BE49-F238E27FC236}">
                      <a16:creationId xmlns:a16="http://schemas.microsoft.com/office/drawing/2014/main" id="{FC295C2B-0156-406E-BE81-9066608328A8}"/>
                    </a:ext>
                  </a:extLst>
                </p14:cNvPr>
                <p14:cNvContentPartPr/>
                <p14:nvPr/>
              </p14:nvContentPartPr>
              <p14:xfrm>
                <a:off x="5064013" y="4137738"/>
                <a:ext cx="299520" cy="300960"/>
              </p14:xfrm>
            </p:contentPart>
          </mc:Choice>
          <mc:Fallback>
            <p:pic>
              <p:nvPicPr>
                <p:cNvPr id="79" name="Ink 78">
                  <a:extLst>
                    <a:ext uri="{FF2B5EF4-FFF2-40B4-BE49-F238E27FC236}">
                      <a16:creationId xmlns:a16="http://schemas.microsoft.com/office/drawing/2014/main" id="{FC295C2B-0156-406E-BE81-9066608328A8}"/>
                    </a:ext>
                  </a:extLst>
                </p:cNvPr>
                <p:cNvPicPr/>
                <p:nvPr/>
              </p:nvPicPr>
              <p:blipFill>
                <a:blip r:embed="rId44"/>
                <a:stretch>
                  <a:fillRect/>
                </a:stretch>
              </p:blipFill>
              <p:spPr>
                <a:xfrm>
                  <a:off x="5046013" y="4119738"/>
                  <a:ext cx="335160" cy="336600"/>
                </a:xfrm>
                <a:prstGeom prst="rect">
                  <a:avLst/>
                </a:prstGeom>
              </p:spPr>
            </p:pic>
          </mc:Fallback>
        </mc:AlternateContent>
      </p:grpSp>
      <p:grpSp>
        <p:nvGrpSpPr>
          <p:cNvPr id="84" name="Group 83">
            <a:extLst>
              <a:ext uri="{FF2B5EF4-FFF2-40B4-BE49-F238E27FC236}">
                <a16:creationId xmlns:a16="http://schemas.microsoft.com/office/drawing/2014/main" id="{76BEC496-A5DE-4F7B-B642-C9C19C467737}"/>
              </a:ext>
            </a:extLst>
          </p:cNvPr>
          <p:cNvGrpSpPr/>
          <p:nvPr/>
        </p:nvGrpSpPr>
        <p:grpSpPr>
          <a:xfrm>
            <a:off x="5618053" y="3684138"/>
            <a:ext cx="439200" cy="319680"/>
            <a:chOff x="5618053" y="3684138"/>
            <a:chExt cx="439200" cy="319680"/>
          </a:xfrm>
        </p:grpSpPr>
        <mc:AlternateContent xmlns:mc="http://schemas.openxmlformats.org/markup-compatibility/2006">
          <mc:Choice xmlns:p14="http://schemas.microsoft.com/office/powerpoint/2010/main" Requires="p14">
            <p:contentPart p14:bwMode="auto" r:id="rId45">
              <p14:nvContentPartPr>
                <p14:cNvPr id="69" name="Ink 68">
                  <a:extLst>
                    <a:ext uri="{FF2B5EF4-FFF2-40B4-BE49-F238E27FC236}">
                      <a16:creationId xmlns:a16="http://schemas.microsoft.com/office/drawing/2014/main" id="{212BB452-9680-4094-9AB1-010F278CFAF4}"/>
                    </a:ext>
                  </a:extLst>
                </p14:cNvPr>
                <p14:cNvContentPartPr/>
                <p14:nvPr/>
              </p14:nvContentPartPr>
              <p14:xfrm>
                <a:off x="5618053" y="3876738"/>
                <a:ext cx="63360" cy="70200"/>
              </p14:xfrm>
            </p:contentPart>
          </mc:Choice>
          <mc:Fallback>
            <p:pic>
              <p:nvPicPr>
                <p:cNvPr id="69" name="Ink 68">
                  <a:extLst>
                    <a:ext uri="{FF2B5EF4-FFF2-40B4-BE49-F238E27FC236}">
                      <a16:creationId xmlns:a16="http://schemas.microsoft.com/office/drawing/2014/main" id="{212BB452-9680-4094-9AB1-010F278CFAF4}"/>
                    </a:ext>
                  </a:extLst>
                </p:cNvPr>
                <p:cNvPicPr/>
                <p:nvPr/>
              </p:nvPicPr>
              <p:blipFill>
                <a:blip r:embed="rId46"/>
                <a:stretch>
                  <a:fillRect/>
                </a:stretch>
              </p:blipFill>
              <p:spPr>
                <a:xfrm>
                  <a:off x="5600053" y="3858738"/>
                  <a:ext cx="990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0" name="Ink 69">
                  <a:extLst>
                    <a:ext uri="{FF2B5EF4-FFF2-40B4-BE49-F238E27FC236}">
                      <a16:creationId xmlns:a16="http://schemas.microsoft.com/office/drawing/2014/main" id="{E86C11E7-7D1F-4320-A62C-C640DC030E27}"/>
                    </a:ext>
                  </a:extLst>
                </p14:cNvPr>
                <p14:cNvContentPartPr/>
                <p14:nvPr/>
              </p14:nvContentPartPr>
              <p14:xfrm>
                <a:off x="5905693" y="3885018"/>
                <a:ext cx="51840" cy="65520"/>
              </p14:xfrm>
            </p:contentPart>
          </mc:Choice>
          <mc:Fallback>
            <p:pic>
              <p:nvPicPr>
                <p:cNvPr id="70" name="Ink 69">
                  <a:extLst>
                    <a:ext uri="{FF2B5EF4-FFF2-40B4-BE49-F238E27FC236}">
                      <a16:creationId xmlns:a16="http://schemas.microsoft.com/office/drawing/2014/main" id="{E86C11E7-7D1F-4320-A62C-C640DC030E27}"/>
                    </a:ext>
                  </a:extLst>
                </p:cNvPr>
                <p:cNvPicPr/>
                <p:nvPr/>
              </p:nvPicPr>
              <p:blipFill>
                <a:blip r:embed="rId48"/>
                <a:stretch>
                  <a:fillRect/>
                </a:stretch>
              </p:blipFill>
              <p:spPr>
                <a:xfrm>
                  <a:off x="5887693" y="3867378"/>
                  <a:ext cx="874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3" name="Ink 82">
                  <a:extLst>
                    <a:ext uri="{FF2B5EF4-FFF2-40B4-BE49-F238E27FC236}">
                      <a16:creationId xmlns:a16="http://schemas.microsoft.com/office/drawing/2014/main" id="{2D021FB2-28C1-49FA-BF39-87C2948F48F1}"/>
                    </a:ext>
                  </a:extLst>
                </p14:cNvPr>
                <p14:cNvContentPartPr/>
                <p14:nvPr/>
              </p14:nvContentPartPr>
              <p14:xfrm>
                <a:off x="5857813" y="3684138"/>
                <a:ext cx="199440" cy="319680"/>
              </p14:xfrm>
            </p:contentPart>
          </mc:Choice>
          <mc:Fallback>
            <p:pic>
              <p:nvPicPr>
                <p:cNvPr id="83" name="Ink 82">
                  <a:extLst>
                    <a:ext uri="{FF2B5EF4-FFF2-40B4-BE49-F238E27FC236}">
                      <a16:creationId xmlns:a16="http://schemas.microsoft.com/office/drawing/2014/main" id="{2D021FB2-28C1-49FA-BF39-87C2948F48F1}"/>
                    </a:ext>
                  </a:extLst>
                </p:cNvPr>
                <p:cNvPicPr/>
                <p:nvPr/>
              </p:nvPicPr>
              <p:blipFill>
                <a:blip r:embed="rId50"/>
                <a:stretch>
                  <a:fillRect/>
                </a:stretch>
              </p:blipFill>
              <p:spPr>
                <a:xfrm>
                  <a:off x="5840173" y="3666498"/>
                  <a:ext cx="235080" cy="355320"/>
                </a:xfrm>
                <a:prstGeom prst="rect">
                  <a:avLst/>
                </a:prstGeom>
              </p:spPr>
            </p:pic>
          </mc:Fallback>
        </mc:AlternateContent>
      </p:grpSp>
      <p:grpSp>
        <p:nvGrpSpPr>
          <p:cNvPr id="87" name="Group 86">
            <a:extLst>
              <a:ext uri="{FF2B5EF4-FFF2-40B4-BE49-F238E27FC236}">
                <a16:creationId xmlns:a16="http://schemas.microsoft.com/office/drawing/2014/main" id="{5F7F8C0A-A8E4-4CF3-B09E-0A216473D859}"/>
              </a:ext>
            </a:extLst>
          </p:cNvPr>
          <p:cNvGrpSpPr/>
          <p:nvPr/>
        </p:nvGrpSpPr>
        <p:grpSpPr>
          <a:xfrm>
            <a:off x="6722533" y="3498378"/>
            <a:ext cx="2442960" cy="1281600"/>
            <a:chOff x="6722533" y="3498378"/>
            <a:chExt cx="2442960" cy="1281600"/>
          </a:xfrm>
        </p:grpSpPr>
        <mc:AlternateContent xmlns:mc="http://schemas.openxmlformats.org/markup-compatibility/2006">
          <mc:Choice xmlns:p14="http://schemas.microsoft.com/office/powerpoint/2010/main" Requires="p14">
            <p:contentPart p14:bwMode="auto" r:id="rId51">
              <p14:nvContentPartPr>
                <p14:cNvPr id="85" name="Ink 84">
                  <a:extLst>
                    <a:ext uri="{FF2B5EF4-FFF2-40B4-BE49-F238E27FC236}">
                      <a16:creationId xmlns:a16="http://schemas.microsoft.com/office/drawing/2014/main" id="{F9DED87A-1866-42F6-8198-89FBD6103B56}"/>
                    </a:ext>
                  </a:extLst>
                </p14:cNvPr>
                <p14:cNvContentPartPr/>
                <p14:nvPr/>
              </p14:nvContentPartPr>
              <p14:xfrm>
                <a:off x="6722533" y="3633378"/>
                <a:ext cx="2442960" cy="1146600"/>
              </p14:xfrm>
            </p:contentPart>
          </mc:Choice>
          <mc:Fallback>
            <p:pic>
              <p:nvPicPr>
                <p:cNvPr id="85" name="Ink 84">
                  <a:extLst>
                    <a:ext uri="{FF2B5EF4-FFF2-40B4-BE49-F238E27FC236}">
                      <a16:creationId xmlns:a16="http://schemas.microsoft.com/office/drawing/2014/main" id="{F9DED87A-1866-42F6-8198-89FBD6103B56}"/>
                    </a:ext>
                  </a:extLst>
                </p:cNvPr>
                <p:cNvPicPr/>
                <p:nvPr/>
              </p:nvPicPr>
              <p:blipFill>
                <a:blip r:embed="rId52"/>
                <a:stretch>
                  <a:fillRect/>
                </a:stretch>
              </p:blipFill>
              <p:spPr>
                <a:xfrm>
                  <a:off x="6704533" y="3615378"/>
                  <a:ext cx="2478600" cy="1182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6" name="Ink 85">
                  <a:extLst>
                    <a:ext uri="{FF2B5EF4-FFF2-40B4-BE49-F238E27FC236}">
                      <a16:creationId xmlns:a16="http://schemas.microsoft.com/office/drawing/2014/main" id="{03955BD6-765D-4188-B204-4482D7CBCF43}"/>
                    </a:ext>
                  </a:extLst>
                </p14:cNvPr>
                <p14:cNvContentPartPr/>
                <p14:nvPr/>
              </p14:nvContentPartPr>
              <p14:xfrm>
                <a:off x="8050213" y="3498378"/>
                <a:ext cx="658800" cy="504360"/>
              </p14:xfrm>
            </p:contentPart>
          </mc:Choice>
          <mc:Fallback>
            <p:pic>
              <p:nvPicPr>
                <p:cNvPr id="86" name="Ink 85">
                  <a:extLst>
                    <a:ext uri="{FF2B5EF4-FFF2-40B4-BE49-F238E27FC236}">
                      <a16:creationId xmlns:a16="http://schemas.microsoft.com/office/drawing/2014/main" id="{03955BD6-765D-4188-B204-4482D7CBCF43}"/>
                    </a:ext>
                  </a:extLst>
                </p:cNvPr>
                <p:cNvPicPr/>
                <p:nvPr/>
              </p:nvPicPr>
              <p:blipFill>
                <a:blip r:embed="rId54"/>
                <a:stretch>
                  <a:fillRect/>
                </a:stretch>
              </p:blipFill>
              <p:spPr>
                <a:xfrm>
                  <a:off x="8032213" y="3480738"/>
                  <a:ext cx="694440" cy="540000"/>
                </a:xfrm>
                <a:prstGeom prst="rect">
                  <a:avLst/>
                </a:prstGeom>
              </p:spPr>
            </p:pic>
          </mc:Fallback>
        </mc:AlternateContent>
      </p:grpSp>
      <p:grpSp>
        <p:nvGrpSpPr>
          <p:cNvPr id="93" name="Group 92">
            <a:extLst>
              <a:ext uri="{FF2B5EF4-FFF2-40B4-BE49-F238E27FC236}">
                <a16:creationId xmlns:a16="http://schemas.microsoft.com/office/drawing/2014/main" id="{529642FB-AADE-43DE-8506-721BA1BDCABF}"/>
              </a:ext>
            </a:extLst>
          </p:cNvPr>
          <p:cNvGrpSpPr/>
          <p:nvPr/>
        </p:nvGrpSpPr>
        <p:grpSpPr>
          <a:xfrm>
            <a:off x="2812933" y="5555418"/>
            <a:ext cx="712800" cy="572400"/>
            <a:chOff x="2812933" y="5555418"/>
            <a:chExt cx="712800" cy="572400"/>
          </a:xfrm>
        </p:grpSpPr>
        <mc:AlternateContent xmlns:mc="http://schemas.openxmlformats.org/markup-compatibility/2006">
          <mc:Choice xmlns:p14="http://schemas.microsoft.com/office/powerpoint/2010/main" Requires="p14">
            <p:contentPart p14:bwMode="auto" r:id="rId55">
              <p14:nvContentPartPr>
                <p14:cNvPr id="88" name="Ink 87">
                  <a:extLst>
                    <a:ext uri="{FF2B5EF4-FFF2-40B4-BE49-F238E27FC236}">
                      <a16:creationId xmlns:a16="http://schemas.microsoft.com/office/drawing/2014/main" id="{5F242561-FD0D-49C1-8D4A-F7E8FBF83E6C}"/>
                    </a:ext>
                  </a:extLst>
                </p14:cNvPr>
                <p14:cNvContentPartPr/>
                <p14:nvPr/>
              </p14:nvContentPartPr>
              <p14:xfrm>
                <a:off x="2812933" y="5747658"/>
                <a:ext cx="9000" cy="18360"/>
              </p14:xfrm>
            </p:contentPart>
          </mc:Choice>
          <mc:Fallback>
            <p:pic>
              <p:nvPicPr>
                <p:cNvPr id="88" name="Ink 87">
                  <a:extLst>
                    <a:ext uri="{FF2B5EF4-FFF2-40B4-BE49-F238E27FC236}">
                      <a16:creationId xmlns:a16="http://schemas.microsoft.com/office/drawing/2014/main" id="{5F242561-FD0D-49C1-8D4A-F7E8FBF83E6C}"/>
                    </a:ext>
                  </a:extLst>
                </p:cNvPr>
                <p:cNvPicPr/>
                <p:nvPr/>
              </p:nvPicPr>
              <p:blipFill>
                <a:blip r:embed="rId56"/>
                <a:stretch>
                  <a:fillRect/>
                </a:stretch>
              </p:blipFill>
              <p:spPr>
                <a:xfrm>
                  <a:off x="2794933" y="5730018"/>
                  <a:ext cx="44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9" name="Ink 88">
                  <a:extLst>
                    <a:ext uri="{FF2B5EF4-FFF2-40B4-BE49-F238E27FC236}">
                      <a16:creationId xmlns:a16="http://schemas.microsoft.com/office/drawing/2014/main" id="{3539C2F5-BFF4-41B7-8C85-4495DB5C9CBC}"/>
                    </a:ext>
                  </a:extLst>
                </p14:cNvPr>
                <p14:cNvContentPartPr/>
                <p14:nvPr/>
              </p14:nvContentPartPr>
              <p14:xfrm>
                <a:off x="2886733" y="5899578"/>
                <a:ext cx="50040" cy="228240"/>
              </p14:xfrm>
            </p:contentPart>
          </mc:Choice>
          <mc:Fallback>
            <p:pic>
              <p:nvPicPr>
                <p:cNvPr id="89" name="Ink 88">
                  <a:extLst>
                    <a:ext uri="{FF2B5EF4-FFF2-40B4-BE49-F238E27FC236}">
                      <a16:creationId xmlns:a16="http://schemas.microsoft.com/office/drawing/2014/main" id="{3539C2F5-BFF4-41B7-8C85-4495DB5C9CBC}"/>
                    </a:ext>
                  </a:extLst>
                </p:cNvPr>
                <p:cNvPicPr/>
                <p:nvPr/>
              </p:nvPicPr>
              <p:blipFill>
                <a:blip r:embed="rId58"/>
                <a:stretch>
                  <a:fillRect/>
                </a:stretch>
              </p:blipFill>
              <p:spPr>
                <a:xfrm>
                  <a:off x="2869093" y="5881938"/>
                  <a:ext cx="856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0" name="Ink 89">
                  <a:extLst>
                    <a:ext uri="{FF2B5EF4-FFF2-40B4-BE49-F238E27FC236}">
                      <a16:creationId xmlns:a16="http://schemas.microsoft.com/office/drawing/2014/main" id="{94E26AA0-FD6E-4110-8775-B558462D3B43}"/>
                    </a:ext>
                  </a:extLst>
                </p14:cNvPr>
                <p14:cNvContentPartPr/>
                <p14:nvPr/>
              </p14:nvContentPartPr>
              <p14:xfrm>
                <a:off x="3033613" y="5787618"/>
                <a:ext cx="219960" cy="274680"/>
              </p14:xfrm>
            </p:contentPart>
          </mc:Choice>
          <mc:Fallback>
            <p:pic>
              <p:nvPicPr>
                <p:cNvPr id="90" name="Ink 89">
                  <a:extLst>
                    <a:ext uri="{FF2B5EF4-FFF2-40B4-BE49-F238E27FC236}">
                      <a16:creationId xmlns:a16="http://schemas.microsoft.com/office/drawing/2014/main" id="{94E26AA0-FD6E-4110-8775-B558462D3B43}"/>
                    </a:ext>
                  </a:extLst>
                </p:cNvPr>
                <p:cNvPicPr/>
                <p:nvPr/>
              </p:nvPicPr>
              <p:blipFill>
                <a:blip r:embed="rId60"/>
                <a:stretch>
                  <a:fillRect/>
                </a:stretch>
              </p:blipFill>
              <p:spPr>
                <a:xfrm>
                  <a:off x="3015973" y="5769618"/>
                  <a:ext cx="2556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1" name="Ink 90">
                  <a:extLst>
                    <a:ext uri="{FF2B5EF4-FFF2-40B4-BE49-F238E27FC236}">
                      <a16:creationId xmlns:a16="http://schemas.microsoft.com/office/drawing/2014/main" id="{4860B904-618A-4584-A0AD-F7B1141F9BF4}"/>
                    </a:ext>
                  </a:extLst>
                </p14:cNvPr>
                <p14:cNvContentPartPr/>
                <p14:nvPr/>
              </p14:nvContentPartPr>
              <p14:xfrm>
                <a:off x="3312973" y="5555418"/>
                <a:ext cx="104400" cy="378720"/>
              </p14:xfrm>
            </p:contentPart>
          </mc:Choice>
          <mc:Fallback>
            <p:pic>
              <p:nvPicPr>
                <p:cNvPr id="91" name="Ink 90">
                  <a:extLst>
                    <a:ext uri="{FF2B5EF4-FFF2-40B4-BE49-F238E27FC236}">
                      <a16:creationId xmlns:a16="http://schemas.microsoft.com/office/drawing/2014/main" id="{4860B904-618A-4584-A0AD-F7B1141F9BF4}"/>
                    </a:ext>
                  </a:extLst>
                </p:cNvPr>
                <p:cNvPicPr/>
                <p:nvPr/>
              </p:nvPicPr>
              <p:blipFill>
                <a:blip r:embed="rId62"/>
                <a:stretch>
                  <a:fillRect/>
                </a:stretch>
              </p:blipFill>
              <p:spPr>
                <a:xfrm>
                  <a:off x="3295333" y="5537418"/>
                  <a:ext cx="1400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92" name="Ink 91">
                  <a:extLst>
                    <a:ext uri="{FF2B5EF4-FFF2-40B4-BE49-F238E27FC236}">
                      <a16:creationId xmlns:a16="http://schemas.microsoft.com/office/drawing/2014/main" id="{0EC2431F-1EA2-47A7-A1ED-0A3DAE8663D6}"/>
                    </a:ext>
                  </a:extLst>
                </p14:cNvPr>
                <p14:cNvContentPartPr/>
                <p14:nvPr/>
              </p14:nvContentPartPr>
              <p14:xfrm>
                <a:off x="3278413" y="5731818"/>
                <a:ext cx="247320" cy="77040"/>
              </p14:xfrm>
            </p:contentPart>
          </mc:Choice>
          <mc:Fallback>
            <p:pic>
              <p:nvPicPr>
                <p:cNvPr id="92" name="Ink 91">
                  <a:extLst>
                    <a:ext uri="{FF2B5EF4-FFF2-40B4-BE49-F238E27FC236}">
                      <a16:creationId xmlns:a16="http://schemas.microsoft.com/office/drawing/2014/main" id="{0EC2431F-1EA2-47A7-A1ED-0A3DAE8663D6}"/>
                    </a:ext>
                  </a:extLst>
                </p:cNvPr>
                <p:cNvPicPr/>
                <p:nvPr/>
              </p:nvPicPr>
              <p:blipFill>
                <a:blip r:embed="rId64"/>
                <a:stretch>
                  <a:fillRect/>
                </a:stretch>
              </p:blipFill>
              <p:spPr>
                <a:xfrm>
                  <a:off x="3260773" y="5714178"/>
                  <a:ext cx="282960" cy="112680"/>
                </a:xfrm>
                <a:prstGeom prst="rect">
                  <a:avLst/>
                </a:prstGeom>
              </p:spPr>
            </p:pic>
          </mc:Fallback>
        </mc:AlternateContent>
      </p:grpSp>
      <p:grpSp>
        <p:nvGrpSpPr>
          <p:cNvPr id="101" name="Group 100">
            <a:extLst>
              <a:ext uri="{FF2B5EF4-FFF2-40B4-BE49-F238E27FC236}">
                <a16:creationId xmlns:a16="http://schemas.microsoft.com/office/drawing/2014/main" id="{97414495-7153-4AB4-8F9C-3ED2D3595A81}"/>
              </a:ext>
            </a:extLst>
          </p:cNvPr>
          <p:cNvGrpSpPr/>
          <p:nvPr/>
        </p:nvGrpSpPr>
        <p:grpSpPr>
          <a:xfrm>
            <a:off x="4323853" y="5436258"/>
            <a:ext cx="1184040" cy="525240"/>
            <a:chOff x="4323853" y="5436258"/>
            <a:chExt cx="1184040" cy="525240"/>
          </a:xfrm>
        </p:grpSpPr>
        <mc:AlternateContent xmlns:mc="http://schemas.openxmlformats.org/markup-compatibility/2006">
          <mc:Choice xmlns:p14="http://schemas.microsoft.com/office/powerpoint/2010/main" Requires="p14">
            <p:contentPart p14:bwMode="auto" r:id="rId65">
              <p14:nvContentPartPr>
                <p14:cNvPr id="94" name="Ink 93">
                  <a:extLst>
                    <a:ext uri="{FF2B5EF4-FFF2-40B4-BE49-F238E27FC236}">
                      <a16:creationId xmlns:a16="http://schemas.microsoft.com/office/drawing/2014/main" id="{505B25CB-B6C1-4B61-9D33-060E454DA08F}"/>
                    </a:ext>
                  </a:extLst>
                </p14:cNvPr>
                <p14:cNvContentPartPr/>
                <p14:nvPr/>
              </p14:nvContentPartPr>
              <p14:xfrm>
                <a:off x="4391893" y="5437698"/>
                <a:ext cx="205200" cy="492480"/>
              </p14:xfrm>
            </p:contentPart>
          </mc:Choice>
          <mc:Fallback>
            <p:pic>
              <p:nvPicPr>
                <p:cNvPr id="94" name="Ink 93">
                  <a:extLst>
                    <a:ext uri="{FF2B5EF4-FFF2-40B4-BE49-F238E27FC236}">
                      <a16:creationId xmlns:a16="http://schemas.microsoft.com/office/drawing/2014/main" id="{505B25CB-B6C1-4B61-9D33-060E454DA08F}"/>
                    </a:ext>
                  </a:extLst>
                </p:cNvPr>
                <p:cNvPicPr/>
                <p:nvPr/>
              </p:nvPicPr>
              <p:blipFill>
                <a:blip r:embed="rId66"/>
                <a:stretch>
                  <a:fillRect/>
                </a:stretch>
              </p:blipFill>
              <p:spPr>
                <a:xfrm>
                  <a:off x="4374253" y="5419698"/>
                  <a:ext cx="24084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5" name="Ink 94">
                  <a:extLst>
                    <a:ext uri="{FF2B5EF4-FFF2-40B4-BE49-F238E27FC236}">
                      <a16:creationId xmlns:a16="http://schemas.microsoft.com/office/drawing/2014/main" id="{EC2D57C6-5B56-4A26-8012-F4A197AF6C14}"/>
                    </a:ext>
                  </a:extLst>
                </p14:cNvPr>
                <p14:cNvContentPartPr/>
                <p14:nvPr/>
              </p14:nvContentPartPr>
              <p14:xfrm>
                <a:off x="4323853" y="5740098"/>
                <a:ext cx="162720" cy="8280"/>
              </p14:xfrm>
            </p:contentPart>
          </mc:Choice>
          <mc:Fallback>
            <p:pic>
              <p:nvPicPr>
                <p:cNvPr id="95" name="Ink 94">
                  <a:extLst>
                    <a:ext uri="{FF2B5EF4-FFF2-40B4-BE49-F238E27FC236}">
                      <a16:creationId xmlns:a16="http://schemas.microsoft.com/office/drawing/2014/main" id="{EC2D57C6-5B56-4A26-8012-F4A197AF6C14}"/>
                    </a:ext>
                  </a:extLst>
                </p:cNvPr>
                <p:cNvPicPr/>
                <p:nvPr/>
              </p:nvPicPr>
              <p:blipFill>
                <a:blip r:embed="rId68"/>
                <a:stretch>
                  <a:fillRect/>
                </a:stretch>
              </p:blipFill>
              <p:spPr>
                <a:xfrm>
                  <a:off x="4305853" y="5722458"/>
                  <a:ext cx="1983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96" name="Ink 95">
                  <a:extLst>
                    <a:ext uri="{FF2B5EF4-FFF2-40B4-BE49-F238E27FC236}">
                      <a16:creationId xmlns:a16="http://schemas.microsoft.com/office/drawing/2014/main" id="{5D3D1260-EC5C-4E4F-8DCF-6C1A28A16438}"/>
                    </a:ext>
                  </a:extLst>
                </p14:cNvPr>
                <p14:cNvContentPartPr/>
                <p14:nvPr/>
              </p14:nvContentPartPr>
              <p14:xfrm>
                <a:off x="4715173" y="5491338"/>
                <a:ext cx="49680" cy="435240"/>
              </p14:xfrm>
            </p:contentPart>
          </mc:Choice>
          <mc:Fallback>
            <p:pic>
              <p:nvPicPr>
                <p:cNvPr id="96" name="Ink 95">
                  <a:extLst>
                    <a:ext uri="{FF2B5EF4-FFF2-40B4-BE49-F238E27FC236}">
                      <a16:creationId xmlns:a16="http://schemas.microsoft.com/office/drawing/2014/main" id="{5D3D1260-EC5C-4E4F-8DCF-6C1A28A16438}"/>
                    </a:ext>
                  </a:extLst>
                </p:cNvPr>
                <p:cNvPicPr/>
                <p:nvPr/>
              </p:nvPicPr>
              <p:blipFill>
                <a:blip r:embed="rId70"/>
                <a:stretch>
                  <a:fillRect/>
                </a:stretch>
              </p:blipFill>
              <p:spPr>
                <a:xfrm>
                  <a:off x="4697533" y="5473338"/>
                  <a:ext cx="853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7" name="Ink 96">
                  <a:extLst>
                    <a:ext uri="{FF2B5EF4-FFF2-40B4-BE49-F238E27FC236}">
                      <a16:creationId xmlns:a16="http://schemas.microsoft.com/office/drawing/2014/main" id="{CE783BA8-5195-4B6D-B6CC-E58F7962B79C}"/>
                    </a:ext>
                  </a:extLst>
                </p14:cNvPr>
                <p14:cNvContentPartPr/>
                <p14:nvPr/>
              </p14:nvContentPartPr>
              <p14:xfrm>
                <a:off x="4840093" y="5745138"/>
                <a:ext cx="189000" cy="216360"/>
              </p14:xfrm>
            </p:contentPart>
          </mc:Choice>
          <mc:Fallback>
            <p:pic>
              <p:nvPicPr>
                <p:cNvPr id="97" name="Ink 96">
                  <a:extLst>
                    <a:ext uri="{FF2B5EF4-FFF2-40B4-BE49-F238E27FC236}">
                      <a16:creationId xmlns:a16="http://schemas.microsoft.com/office/drawing/2014/main" id="{CE783BA8-5195-4B6D-B6CC-E58F7962B79C}"/>
                    </a:ext>
                  </a:extLst>
                </p:cNvPr>
                <p:cNvPicPr/>
                <p:nvPr/>
              </p:nvPicPr>
              <p:blipFill>
                <a:blip r:embed="rId72"/>
                <a:stretch>
                  <a:fillRect/>
                </a:stretch>
              </p:blipFill>
              <p:spPr>
                <a:xfrm>
                  <a:off x="4822453" y="5727498"/>
                  <a:ext cx="2246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8" name="Ink 97">
                  <a:extLst>
                    <a:ext uri="{FF2B5EF4-FFF2-40B4-BE49-F238E27FC236}">
                      <a16:creationId xmlns:a16="http://schemas.microsoft.com/office/drawing/2014/main" id="{85AA5184-5565-4E20-A49F-685C3C045955}"/>
                    </a:ext>
                  </a:extLst>
                </p14:cNvPr>
                <p14:cNvContentPartPr/>
                <p14:nvPr/>
              </p14:nvContentPartPr>
              <p14:xfrm>
                <a:off x="5106133" y="5744418"/>
                <a:ext cx="189360" cy="201240"/>
              </p14:xfrm>
            </p:contentPart>
          </mc:Choice>
          <mc:Fallback>
            <p:pic>
              <p:nvPicPr>
                <p:cNvPr id="98" name="Ink 97">
                  <a:extLst>
                    <a:ext uri="{FF2B5EF4-FFF2-40B4-BE49-F238E27FC236}">
                      <a16:creationId xmlns:a16="http://schemas.microsoft.com/office/drawing/2014/main" id="{85AA5184-5565-4E20-A49F-685C3C045955}"/>
                    </a:ext>
                  </a:extLst>
                </p:cNvPr>
                <p:cNvPicPr/>
                <p:nvPr/>
              </p:nvPicPr>
              <p:blipFill>
                <a:blip r:embed="rId74"/>
                <a:stretch>
                  <a:fillRect/>
                </a:stretch>
              </p:blipFill>
              <p:spPr>
                <a:xfrm>
                  <a:off x="5088493" y="5726418"/>
                  <a:ext cx="22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9" name="Ink 98">
                  <a:extLst>
                    <a:ext uri="{FF2B5EF4-FFF2-40B4-BE49-F238E27FC236}">
                      <a16:creationId xmlns:a16="http://schemas.microsoft.com/office/drawing/2014/main" id="{B61BCD02-B4D9-4E8B-A2E1-77B5430C4EC5}"/>
                    </a:ext>
                  </a:extLst>
                </p14:cNvPr>
                <p14:cNvContentPartPr/>
                <p14:nvPr/>
              </p14:nvContentPartPr>
              <p14:xfrm>
                <a:off x="5407453" y="5436258"/>
                <a:ext cx="18720" cy="379800"/>
              </p14:xfrm>
            </p:contentPart>
          </mc:Choice>
          <mc:Fallback>
            <p:pic>
              <p:nvPicPr>
                <p:cNvPr id="99" name="Ink 98">
                  <a:extLst>
                    <a:ext uri="{FF2B5EF4-FFF2-40B4-BE49-F238E27FC236}">
                      <a16:creationId xmlns:a16="http://schemas.microsoft.com/office/drawing/2014/main" id="{B61BCD02-B4D9-4E8B-A2E1-77B5430C4EC5}"/>
                    </a:ext>
                  </a:extLst>
                </p:cNvPr>
                <p:cNvPicPr/>
                <p:nvPr/>
              </p:nvPicPr>
              <p:blipFill>
                <a:blip r:embed="rId76"/>
                <a:stretch>
                  <a:fillRect/>
                </a:stretch>
              </p:blipFill>
              <p:spPr>
                <a:xfrm>
                  <a:off x="5389813" y="5418618"/>
                  <a:ext cx="5436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00" name="Ink 99">
                  <a:extLst>
                    <a:ext uri="{FF2B5EF4-FFF2-40B4-BE49-F238E27FC236}">
                      <a16:creationId xmlns:a16="http://schemas.microsoft.com/office/drawing/2014/main" id="{BD9F6C34-4091-4D83-940F-A9402A2A0586}"/>
                    </a:ext>
                  </a:extLst>
                </p14:cNvPr>
                <p14:cNvContentPartPr/>
                <p14:nvPr/>
              </p14:nvContentPartPr>
              <p14:xfrm>
                <a:off x="5269213" y="5577738"/>
                <a:ext cx="238680" cy="76320"/>
              </p14:xfrm>
            </p:contentPart>
          </mc:Choice>
          <mc:Fallback>
            <p:pic>
              <p:nvPicPr>
                <p:cNvPr id="100" name="Ink 99">
                  <a:extLst>
                    <a:ext uri="{FF2B5EF4-FFF2-40B4-BE49-F238E27FC236}">
                      <a16:creationId xmlns:a16="http://schemas.microsoft.com/office/drawing/2014/main" id="{BD9F6C34-4091-4D83-940F-A9402A2A0586}"/>
                    </a:ext>
                  </a:extLst>
                </p:cNvPr>
                <p:cNvPicPr/>
                <p:nvPr/>
              </p:nvPicPr>
              <p:blipFill>
                <a:blip r:embed="rId78"/>
                <a:stretch>
                  <a:fillRect/>
                </a:stretch>
              </p:blipFill>
              <p:spPr>
                <a:xfrm>
                  <a:off x="5251573" y="5559738"/>
                  <a:ext cx="274320" cy="111960"/>
                </a:xfrm>
                <a:prstGeom prst="rect">
                  <a:avLst/>
                </a:prstGeom>
              </p:spPr>
            </p:pic>
          </mc:Fallback>
        </mc:AlternateContent>
      </p:grpSp>
      <p:grpSp>
        <p:nvGrpSpPr>
          <p:cNvPr id="111" name="Group 110">
            <a:extLst>
              <a:ext uri="{FF2B5EF4-FFF2-40B4-BE49-F238E27FC236}">
                <a16:creationId xmlns:a16="http://schemas.microsoft.com/office/drawing/2014/main" id="{94891982-3849-454E-A5B3-DA60D6DE6E96}"/>
              </a:ext>
            </a:extLst>
          </p:cNvPr>
          <p:cNvGrpSpPr/>
          <p:nvPr/>
        </p:nvGrpSpPr>
        <p:grpSpPr>
          <a:xfrm>
            <a:off x="5893813" y="5619138"/>
            <a:ext cx="723600" cy="523080"/>
            <a:chOff x="5893813" y="5619138"/>
            <a:chExt cx="723600" cy="523080"/>
          </a:xfrm>
        </p:grpSpPr>
        <mc:AlternateContent xmlns:mc="http://schemas.openxmlformats.org/markup-compatibility/2006">
          <mc:Choice xmlns:p14="http://schemas.microsoft.com/office/powerpoint/2010/main" Requires="p14">
            <p:contentPart p14:bwMode="auto" r:id="rId79">
              <p14:nvContentPartPr>
                <p14:cNvPr id="102" name="Ink 101">
                  <a:extLst>
                    <a:ext uri="{FF2B5EF4-FFF2-40B4-BE49-F238E27FC236}">
                      <a16:creationId xmlns:a16="http://schemas.microsoft.com/office/drawing/2014/main" id="{00BDAA06-0B93-44B3-A663-C4042C4BC210}"/>
                    </a:ext>
                  </a:extLst>
                </p14:cNvPr>
                <p14:cNvContentPartPr/>
                <p14:nvPr/>
              </p14:nvContentPartPr>
              <p14:xfrm>
                <a:off x="5893813" y="5757018"/>
                <a:ext cx="185400" cy="385200"/>
              </p14:xfrm>
            </p:contentPart>
          </mc:Choice>
          <mc:Fallback>
            <p:pic>
              <p:nvPicPr>
                <p:cNvPr id="102" name="Ink 101">
                  <a:extLst>
                    <a:ext uri="{FF2B5EF4-FFF2-40B4-BE49-F238E27FC236}">
                      <a16:creationId xmlns:a16="http://schemas.microsoft.com/office/drawing/2014/main" id="{00BDAA06-0B93-44B3-A663-C4042C4BC210}"/>
                    </a:ext>
                  </a:extLst>
                </p:cNvPr>
                <p:cNvPicPr/>
                <p:nvPr/>
              </p:nvPicPr>
              <p:blipFill>
                <a:blip r:embed="rId80"/>
                <a:stretch>
                  <a:fillRect/>
                </a:stretch>
              </p:blipFill>
              <p:spPr>
                <a:xfrm>
                  <a:off x="5875813" y="5739378"/>
                  <a:ext cx="22104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03" name="Ink 102">
                  <a:extLst>
                    <a:ext uri="{FF2B5EF4-FFF2-40B4-BE49-F238E27FC236}">
                      <a16:creationId xmlns:a16="http://schemas.microsoft.com/office/drawing/2014/main" id="{E47BF76A-D673-43CD-AA5C-DA4B02D0B593}"/>
                    </a:ext>
                  </a:extLst>
                </p14:cNvPr>
                <p14:cNvContentPartPr/>
                <p14:nvPr/>
              </p14:nvContentPartPr>
              <p14:xfrm>
                <a:off x="6180013" y="5894178"/>
                <a:ext cx="111600" cy="217800"/>
              </p14:xfrm>
            </p:contentPart>
          </mc:Choice>
          <mc:Fallback>
            <p:pic>
              <p:nvPicPr>
                <p:cNvPr id="103" name="Ink 102">
                  <a:extLst>
                    <a:ext uri="{FF2B5EF4-FFF2-40B4-BE49-F238E27FC236}">
                      <a16:creationId xmlns:a16="http://schemas.microsoft.com/office/drawing/2014/main" id="{E47BF76A-D673-43CD-AA5C-DA4B02D0B593}"/>
                    </a:ext>
                  </a:extLst>
                </p:cNvPr>
                <p:cNvPicPr/>
                <p:nvPr/>
              </p:nvPicPr>
              <p:blipFill>
                <a:blip r:embed="rId82"/>
                <a:stretch>
                  <a:fillRect/>
                </a:stretch>
              </p:blipFill>
              <p:spPr>
                <a:xfrm>
                  <a:off x="6162373" y="5876538"/>
                  <a:ext cx="1472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04" name="Ink 103">
                  <a:extLst>
                    <a:ext uri="{FF2B5EF4-FFF2-40B4-BE49-F238E27FC236}">
                      <a16:creationId xmlns:a16="http://schemas.microsoft.com/office/drawing/2014/main" id="{EF279A5F-55B1-4781-9B45-7BB8ADC9798A}"/>
                    </a:ext>
                  </a:extLst>
                </p14:cNvPr>
                <p14:cNvContentPartPr/>
                <p14:nvPr/>
              </p14:nvContentPartPr>
              <p14:xfrm>
                <a:off x="6333013" y="5863938"/>
                <a:ext cx="95760" cy="180000"/>
              </p14:xfrm>
            </p:contentPart>
          </mc:Choice>
          <mc:Fallback>
            <p:pic>
              <p:nvPicPr>
                <p:cNvPr id="104" name="Ink 103">
                  <a:extLst>
                    <a:ext uri="{FF2B5EF4-FFF2-40B4-BE49-F238E27FC236}">
                      <a16:creationId xmlns:a16="http://schemas.microsoft.com/office/drawing/2014/main" id="{EF279A5F-55B1-4781-9B45-7BB8ADC9798A}"/>
                    </a:ext>
                  </a:extLst>
                </p:cNvPr>
                <p:cNvPicPr/>
                <p:nvPr/>
              </p:nvPicPr>
              <p:blipFill>
                <a:blip r:embed="rId84"/>
                <a:stretch>
                  <a:fillRect/>
                </a:stretch>
              </p:blipFill>
              <p:spPr>
                <a:xfrm>
                  <a:off x="6315373" y="5845938"/>
                  <a:ext cx="1314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5" name="Ink 104">
                  <a:extLst>
                    <a:ext uri="{FF2B5EF4-FFF2-40B4-BE49-F238E27FC236}">
                      <a16:creationId xmlns:a16="http://schemas.microsoft.com/office/drawing/2014/main" id="{F8B658AE-BC7D-402C-AA62-2D56B610210F}"/>
                    </a:ext>
                  </a:extLst>
                </p14:cNvPr>
                <p14:cNvContentPartPr/>
                <p14:nvPr/>
              </p14:nvContentPartPr>
              <p14:xfrm>
                <a:off x="6419053" y="5619138"/>
                <a:ext cx="198360" cy="331200"/>
              </p14:xfrm>
            </p:contentPart>
          </mc:Choice>
          <mc:Fallback>
            <p:pic>
              <p:nvPicPr>
                <p:cNvPr id="105" name="Ink 104">
                  <a:extLst>
                    <a:ext uri="{FF2B5EF4-FFF2-40B4-BE49-F238E27FC236}">
                      <a16:creationId xmlns:a16="http://schemas.microsoft.com/office/drawing/2014/main" id="{F8B658AE-BC7D-402C-AA62-2D56B610210F}"/>
                    </a:ext>
                  </a:extLst>
                </p:cNvPr>
                <p:cNvPicPr/>
                <p:nvPr/>
              </p:nvPicPr>
              <p:blipFill>
                <a:blip r:embed="rId86"/>
                <a:stretch>
                  <a:fillRect/>
                </a:stretch>
              </p:blipFill>
              <p:spPr>
                <a:xfrm>
                  <a:off x="6401053" y="5601498"/>
                  <a:ext cx="234000" cy="366840"/>
                </a:xfrm>
                <a:prstGeom prst="rect">
                  <a:avLst/>
                </a:prstGeom>
              </p:spPr>
            </p:pic>
          </mc:Fallback>
        </mc:AlternateContent>
      </p:grpSp>
      <p:grpSp>
        <p:nvGrpSpPr>
          <p:cNvPr id="110" name="Group 109">
            <a:extLst>
              <a:ext uri="{FF2B5EF4-FFF2-40B4-BE49-F238E27FC236}">
                <a16:creationId xmlns:a16="http://schemas.microsoft.com/office/drawing/2014/main" id="{ED41A77B-1117-41BE-93D4-1D5CFDBD140A}"/>
              </a:ext>
            </a:extLst>
          </p:cNvPr>
          <p:cNvGrpSpPr/>
          <p:nvPr/>
        </p:nvGrpSpPr>
        <p:grpSpPr>
          <a:xfrm>
            <a:off x="7024933" y="5602578"/>
            <a:ext cx="537840" cy="461520"/>
            <a:chOff x="7024933" y="5602578"/>
            <a:chExt cx="537840" cy="461520"/>
          </a:xfrm>
        </p:grpSpPr>
        <mc:AlternateContent xmlns:mc="http://schemas.openxmlformats.org/markup-compatibility/2006">
          <mc:Choice xmlns:p14="http://schemas.microsoft.com/office/powerpoint/2010/main" Requires="p14">
            <p:contentPart p14:bwMode="auto" r:id="rId87">
              <p14:nvContentPartPr>
                <p14:cNvPr id="106" name="Ink 105">
                  <a:extLst>
                    <a:ext uri="{FF2B5EF4-FFF2-40B4-BE49-F238E27FC236}">
                      <a16:creationId xmlns:a16="http://schemas.microsoft.com/office/drawing/2014/main" id="{EB401AEF-B07E-4ABF-B3EE-CB41B363DE66}"/>
                    </a:ext>
                  </a:extLst>
                </p14:cNvPr>
                <p14:cNvContentPartPr/>
                <p14:nvPr/>
              </p14:nvContentPartPr>
              <p14:xfrm>
                <a:off x="7024933" y="5781858"/>
                <a:ext cx="144360" cy="282240"/>
              </p14:xfrm>
            </p:contentPart>
          </mc:Choice>
          <mc:Fallback>
            <p:pic>
              <p:nvPicPr>
                <p:cNvPr id="106" name="Ink 105">
                  <a:extLst>
                    <a:ext uri="{FF2B5EF4-FFF2-40B4-BE49-F238E27FC236}">
                      <a16:creationId xmlns:a16="http://schemas.microsoft.com/office/drawing/2014/main" id="{EB401AEF-B07E-4ABF-B3EE-CB41B363DE66}"/>
                    </a:ext>
                  </a:extLst>
                </p:cNvPr>
                <p:cNvPicPr/>
                <p:nvPr/>
              </p:nvPicPr>
              <p:blipFill>
                <a:blip r:embed="rId88"/>
                <a:stretch>
                  <a:fillRect/>
                </a:stretch>
              </p:blipFill>
              <p:spPr>
                <a:xfrm>
                  <a:off x="7007293" y="5764218"/>
                  <a:ext cx="1800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07" name="Ink 106">
                  <a:extLst>
                    <a:ext uri="{FF2B5EF4-FFF2-40B4-BE49-F238E27FC236}">
                      <a16:creationId xmlns:a16="http://schemas.microsoft.com/office/drawing/2014/main" id="{DF03DFD8-7AD0-49AF-8BD4-DD01919A686B}"/>
                    </a:ext>
                  </a:extLst>
                </p14:cNvPr>
                <p14:cNvContentPartPr/>
                <p14:nvPr/>
              </p14:nvContentPartPr>
              <p14:xfrm>
                <a:off x="7197013" y="5782938"/>
                <a:ext cx="193320" cy="271800"/>
              </p14:xfrm>
            </p:contentPart>
          </mc:Choice>
          <mc:Fallback>
            <p:pic>
              <p:nvPicPr>
                <p:cNvPr id="107" name="Ink 106">
                  <a:extLst>
                    <a:ext uri="{FF2B5EF4-FFF2-40B4-BE49-F238E27FC236}">
                      <a16:creationId xmlns:a16="http://schemas.microsoft.com/office/drawing/2014/main" id="{DF03DFD8-7AD0-49AF-8BD4-DD01919A686B}"/>
                    </a:ext>
                  </a:extLst>
                </p:cNvPr>
                <p:cNvPicPr/>
                <p:nvPr/>
              </p:nvPicPr>
              <p:blipFill>
                <a:blip r:embed="rId90"/>
                <a:stretch>
                  <a:fillRect/>
                </a:stretch>
              </p:blipFill>
              <p:spPr>
                <a:xfrm>
                  <a:off x="7179013" y="5764938"/>
                  <a:ext cx="2289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08" name="Ink 107">
                  <a:extLst>
                    <a:ext uri="{FF2B5EF4-FFF2-40B4-BE49-F238E27FC236}">
                      <a16:creationId xmlns:a16="http://schemas.microsoft.com/office/drawing/2014/main" id="{439E2B88-E791-40D0-B3AE-24EFB2A996A9}"/>
                    </a:ext>
                  </a:extLst>
                </p14:cNvPr>
                <p14:cNvContentPartPr/>
                <p14:nvPr/>
              </p14:nvContentPartPr>
              <p14:xfrm>
                <a:off x="7454773" y="5602578"/>
                <a:ext cx="17280" cy="374040"/>
              </p14:xfrm>
            </p:contentPart>
          </mc:Choice>
          <mc:Fallback>
            <p:pic>
              <p:nvPicPr>
                <p:cNvPr id="108" name="Ink 107">
                  <a:extLst>
                    <a:ext uri="{FF2B5EF4-FFF2-40B4-BE49-F238E27FC236}">
                      <a16:creationId xmlns:a16="http://schemas.microsoft.com/office/drawing/2014/main" id="{439E2B88-E791-40D0-B3AE-24EFB2A996A9}"/>
                    </a:ext>
                  </a:extLst>
                </p:cNvPr>
                <p:cNvPicPr/>
                <p:nvPr/>
              </p:nvPicPr>
              <p:blipFill>
                <a:blip r:embed="rId92"/>
                <a:stretch>
                  <a:fillRect/>
                </a:stretch>
              </p:blipFill>
              <p:spPr>
                <a:xfrm>
                  <a:off x="7436773" y="5584938"/>
                  <a:ext cx="529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09" name="Ink 108">
                  <a:extLst>
                    <a:ext uri="{FF2B5EF4-FFF2-40B4-BE49-F238E27FC236}">
                      <a16:creationId xmlns:a16="http://schemas.microsoft.com/office/drawing/2014/main" id="{BA7C161A-F903-4C66-BB1B-BFE757384D3B}"/>
                    </a:ext>
                  </a:extLst>
                </p14:cNvPr>
                <p14:cNvContentPartPr/>
                <p14:nvPr/>
              </p14:nvContentPartPr>
              <p14:xfrm>
                <a:off x="7393933" y="5700858"/>
                <a:ext cx="168840" cy="44280"/>
              </p14:xfrm>
            </p:contentPart>
          </mc:Choice>
          <mc:Fallback>
            <p:pic>
              <p:nvPicPr>
                <p:cNvPr id="109" name="Ink 108">
                  <a:extLst>
                    <a:ext uri="{FF2B5EF4-FFF2-40B4-BE49-F238E27FC236}">
                      <a16:creationId xmlns:a16="http://schemas.microsoft.com/office/drawing/2014/main" id="{BA7C161A-F903-4C66-BB1B-BFE757384D3B}"/>
                    </a:ext>
                  </a:extLst>
                </p:cNvPr>
                <p:cNvPicPr/>
                <p:nvPr/>
              </p:nvPicPr>
              <p:blipFill>
                <a:blip r:embed="rId94"/>
                <a:stretch>
                  <a:fillRect/>
                </a:stretch>
              </p:blipFill>
              <p:spPr>
                <a:xfrm>
                  <a:off x="7376293" y="5682858"/>
                  <a:ext cx="204480" cy="79920"/>
                </a:xfrm>
                <a:prstGeom prst="rect">
                  <a:avLst/>
                </a:prstGeom>
              </p:spPr>
            </p:pic>
          </mc:Fallback>
        </mc:AlternateContent>
      </p:grpSp>
      <p:grpSp>
        <p:nvGrpSpPr>
          <p:cNvPr id="119" name="Group 118">
            <a:extLst>
              <a:ext uri="{FF2B5EF4-FFF2-40B4-BE49-F238E27FC236}">
                <a16:creationId xmlns:a16="http://schemas.microsoft.com/office/drawing/2014/main" id="{BA65CE2D-D85C-4981-A2C3-0A8A79448533}"/>
              </a:ext>
            </a:extLst>
          </p:cNvPr>
          <p:cNvGrpSpPr/>
          <p:nvPr/>
        </p:nvGrpSpPr>
        <p:grpSpPr>
          <a:xfrm>
            <a:off x="7926373" y="5574138"/>
            <a:ext cx="1183320" cy="479520"/>
            <a:chOff x="7926373" y="5574138"/>
            <a:chExt cx="1183320" cy="479520"/>
          </a:xfrm>
        </p:grpSpPr>
        <mc:AlternateContent xmlns:mc="http://schemas.openxmlformats.org/markup-compatibility/2006">
          <mc:Choice xmlns:p14="http://schemas.microsoft.com/office/powerpoint/2010/main" Requires="p14">
            <p:contentPart p14:bwMode="auto" r:id="rId95">
              <p14:nvContentPartPr>
                <p14:cNvPr id="112" name="Ink 111">
                  <a:extLst>
                    <a:ext uri="{FF2B5EF4-FFF2-40B4-BE49-F238E27FC236}">
                      <a16:creationId xmlns:a16="http://schemas.microsoft.com/office/drawing/2014/main" id="{57C82E1C-4953-400F-B1E0-0495DAB356C9}"/>
                    </a:ext>
                  </a:extLst>
                </p14:cNvPr>
                <p14:cNvContentPartPr/>
                <p14:nvPr/>
              </p14:nvContentPartPr>
              <p14:xfrm>
                <a:off x="7926373" y="5613378"/>
                <a:ext cx="28080" cy="440280"/>
              </p14:xfrm>
            </p:contentPart>
          </mc:Choice>
          <mc:Fallback>
            <p:pic>
              <p:nvPicPr>
                <p:cNvPr id="112" name="Ink 111">
                  <a:extLst>
                    <a:ext uri="{FF2B5EF4-FFF2-40B4-BE49-F238E27FC236}">
                      <a16:creationId xmlns:a16="http://schemas.microsoft.com/office/drawing/2014/main" id="{57C82E1C-4953-400F-B1E0-0495DAB356C9}"/>
                    </a:ext>
                  </a:extLst>
                </p:cNvPr>
                <p:cNvPicPr/>
                <p:nvPr/>
              </p:nvPicPr>
              <p:blipFill>
                <a:blip r:embed="rId96"/>
                <a:stretch>
                  <a:fillRect/>
                </a:stretch>
              </p:blipFill>
              <p:spPr>
                <a:xfrm>
                  <a:off x="7908733" y="5595378"/>
                  <a:ext cx="6372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13" name="Ink 112">
                  <a:extLst>
                    <a:ext uri="{FF2B5EF4-FFF2-40B4-BE49-F238E27FC236}">
                      <a16:creationId xmlns:a16="http://schemas.microsoft.com/office/drawing/2014/main" id="{7ED01325-8D59-47BF-952D-0A668129E512}"/>
                    </a:ext>
                  </a:extLst>
                </p14:cNvPr>
                <p14:cNvContentPartPr/>
                <p14:nvPr/>
              </p14:nvContentPartPr>
              <p14:xfrm>
                <a:off x="8126893" y="5856738"/>
                <a:ext cx="25560" cy="178200"/>
              </p14:xfrm>
            </p:contentPart>
          </mc:Choice>
          <mc:Fallback>
            <p:pic>
              <p:nvPicPr>
                <p:cNvPr id="113" name="Ink 112">
                  <a:extLst>
                    <a:ext uri="{FF2B5EF4-FFF2-40B4-BE49-F238E27FC236}">
                      <a16:creationId xmlns:a16="http://schemas.microsoft.com/office/drawing/2014/main" id="{7ED01325-8D59-47BF-952D-0A668129E512}"/>
                    </a:ext>
                  </a:extLst>
                </p:cNvPr>
                <p:cNvPicPr/>
                <p:nvPr/>
              </p:nvPicPr>
              <p:blipFill>
                <a:blip r:embed="rId98"/>
                <a:stretch>
                  <a:fillRect/>
                </a:stretch>
              </p:blipFill>
              <p:spPr>
                <a:xfrm>
                  <a:off x="8109253" y="5839098"/>
                  <a:ext cx="612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14" name="Ink 113">
                  <a:extLst>
                    <a:ext uri="{FF2B5EF4-FFF2-40B4-BE49-F238E27FC236}">
                      <a16:creationId xmlns:a16="http://schemas.microsoft.com/office/drawing/2014/main" id="{197B279C-AEA2-4A07-8197-C24EA67D657D}"/>
                    </a:ext>
                  </a:extLst>
                </p14:cNvPr>
                <p14:cNvContentPartPr/>
                <p14:nvPr/>
              </p14:nvContentPartPr>
              <p14:xfrm>
                <a:off x="8097733" y="5748018"/>
                <a:ext cx="72720" cy="21600"/>
              </p14:xfrm>
            </p:contentPart>
          </mc:Choice>
          <mc:Fallback>
            <p:pic>
              <p:nvPicPr>
                <p:cNvPr id="114" name="Ink 113">
                  <a:extLst>
                    <a:ext uri="{FF2B5EF4-FFF2-40B4-BE49-F238E27FC236}">
                      <a16:creationId xmlns:a16="http://schemas.microsoft.com/office/drawing/2014/main" id="{197B279C-AEA2-4A07-8197-C24EA67D657D}"/>
                    </a:ext>
                  </a:extLst>
                </p:cNvPr>
                <p:cNvPicPr/>
                <p:nvPr/>
              </p:nvPicPr>
              <p:blipFill>
                <a:blip r:embed="rId100"/>
                <a:stretch>
                  <a:fillRect/>
                </a:stretch>
              </p:blipFill>
              <p:spPr>
                <a:xfrm>
                  <a:off x="8079733" y="5730018"/>
                  <a:ext cx="108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5" name="Ink 114">
                  <a:extLst>
                    <a:ext uri="{FF2B5EF4-FFF2-40B4-BE49-F238E27FC236}">
                      <a16:creationId xmlns:a16="http://schemas.microsoft.com/office/drawing/2014/main" id="{BD2CF71C-BE3E-4108-B7A4-D8DC44719285}"/>
                    </a:ext>
                  </a:extLst>
                </p14:cNvPr>
                <p14:cNvContentPartPr/>
                <p14:nvPr/>
              </p14:nvContentPartPr>
              <p14:xfrm>
                <a:off x="8257213" y="5574138"/>
                <a:ext cx="223560" cy="470160"/>
              </p14:xfrm>
            </p:contentPart>
          </mc:Choice>
          <mc:Fallback>
            <p:pic>
              <p:nvPicPr>
                <p:cNvPr id="115" name="Ink 114">
                  <a:extLst>
                    <a:ext uri="{FF2B5EF4-FFF2-40B4-BE49-F238E27FC236}">
                      <a16:creationId xmlns:a16="http://schemas.microsoft.com/office/drawing/2014/main" id="{BD2CF71C-BE3E-4108-B7A4-D8DC44719285}"/>
                    </a:ext>
                  </a:extLst>
                </p:cNvPr>
                <p:cNvPicPr/>
                <p:nvPr/>
              </p:nvPicPr>
              <p:blipFill>
                <a:blip r:embed="rId102"/>
                <a:stretch>
                  <a:fillRect/>
                </a:stretch>
              </p:blipFill>
              <p:spPr>
                <a:xfrm>
                  <a:off x="8239573" y="5556138"/>
                  <a:ext cx="25920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6" name="Ink 115">
                  <a:extLst>
                    <a:ext uri="{FF2B5EF4-FFF2-40B4-BE49-F238E27FC236}">
                      <a16:creationId xmlns:a16="http://schemas.microsoft.com/office/drawing/2014/main" id="{99FC21DB-3A9B-4856-BA0B-F8D1401100CE}"/>
                    </a:ext>
                  </a:extLst>
                </p14:cNvPr>
                <p14:cNvContentPartPr/>
                <p14:nvPr/>
              </p14:nvContentPartPr>
              <p14:xfrm>
                <a:off x="8320573" y="5696898"/>
                <a:ext cx="284040" cy="22680"/>
              </p14:xfrm>
            </p:contentPart>
          </mc:Choice>
          <mc:Fallback>
            <p:pic>
              <p:nvPicPr>
                <p:cNvPr id="116" name="Ink 115">
                  <a:extLst>
                    <a:ext uri="{FF2B5EF4-FFF2-40B4-BE49-F238E27FC236}">
                      <a16:creationId xmlns:a16="http://schemas.microsoft.com/office/drawing/2014/main" id="{99FC21DB-3A9B-4856-BA0B-F8D1401100CE}"/>
                    </a:ext>
                  </a:extLst>
                </p:cNvPr>
                <p:cNvPicPr/>
                <p:nvPr/>
              </p:nvPicPr>
              <p:blipFill>
                <a:blip r:embed="rId104"/>
                <a:stretch>
                  <a:fillRect/>
                </a:stretch>
              </p:blipFill>
              <p:spPr>
                <a:xfrm>
                  <a:off x="8302933" y="5679258"/>
                  <a:ext cx="3196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7" name="Ink 116">
                  <a:extLst>
                    <a:ext uri="{FF2B5EF4-FFF2-40B4-BE49-F238E27FC236}">
                      <a16:creationId xmlns:a16="http://schemas.microsoft.com/office/drawing/2014/main" id="{12BE13C1-4AC5-4A60-84AF-7E27D1BBFC01}"/>
                    </a:ext>
                  </a:extLst>
                </p14:cNvPr>
                <p14:cNvContentPartPr/>
                <p14:nvPr/>
              </p14:nvContentPartPr>
              <p14:xfrm>
                <a:off x="8749693" y="5964738"/>
                <a:ext cx="254520" cy="47880"/>
              </p14:xfrm>
            </p:contentPart>
          </mc:Choice>
          <mc:Fallback>
            <p:pic>
              <p:nvPicPr>
                <p:cNvPr id="117" name="Ink 116">
                  <a:extLst>
                    <a:ext uri="{FF2B5EF4-FFF2-40B4-BE49-F238E27FC236}">
                      <a16:creationId xmlns:a16="http://schemas.microsoft.com/office/drawing/2014/main" id="{12BE13C1-4AC5-4A60-84AF-7E27D1BBFC01}"/>
                    </a:ext>
                  </a:extLst>
                </p:cNvPr>
                <p:cNvPicPr/>
                <p:nvPr/>
              </p:nvPicPr>
              <p:blipFill>
                <a:blip r:embed="rId106"/>
                <a:stretch>
                  <a:fillRect/>
                </a:stretch>
              </p:blipFill>
              <p:spPr>
                <a:xfrm>
                  <a:off x="8732053" y="5946738"/>
                  <a:ext cx="2901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8" name="Ink 117">
                  <a:extLst>
                    <a:ext uri="{FF2B5EF4-FFF2-40B4-BE49-F238E27FC236}">
                      <a16:creationId xmlns:a16="http://schemas.microsoft.com/office/drawing/2014/main" id="{37948853-733E-4691-BD10-05BD3BC971EC}"/>
                    </a:ext>
                  </a:extLst>
                </p14:cNvPr>
                <p14:cNvContentPartPr/>
                <p14:nvPr/>
              </p14:nvContentPartPr>
              <p14:xfrm>
                <a:off x="9096733" y="5936298"/>
                <a:ext cx="12960" cy="30960"/>
              </p14:xfrm>
            </p:contentPart>
          </mc:Choice>
          <mc:Fallback>
            <p:pic>
              <p:nvPicPr>
                <p:cNvPr id="118" name="Ink 117">
                  <a:extLst>
                    <a:ext uri="{FF2B5EF4-FFF2-40B4-BE49-F238E27FC236}">
                      <a16:creationId xmlns:a16="http://schemas.microsoft.com/office/drawing/2014/main" id="{37948853-733E-4691-BD10-05BD3BC971EC}"/>
                    </a:ext>
                  </a:extLst>
                </p:cNvPr>
                <p:cNvPicPr/>
                <p:nvPr/>
              </p:nvPicPr>
              <p:blipFill>
                <a:blip r:embed="rId108"/>
                <a:stretch>
                  <a:fillRect/>
                </a:stretch>
              </p:blipFill>
              <p:spPr>
                <a:xfrm>
                  <a:off x="9079093" y="5918298"/>
                  <a:ext cx="48600" cy="66600"/>
                </a:xfrm>
                <a:prstGeom prst="rect">
                  <a:avLst/>
                </a:prstGeom>
              </p:spPr>
            </p:pic>
          </mc:Fallback>
        </mc:AlternateContent>
      </p:grpSp>
    </p:spTree>
    <p:extLst>
      <p:ext uri="{BB962C8B-B14F-4D97-AF65-F5344CB8AC3E}">
        <p14:creationId xmlns:p14="http://schemas.microsoft.com/office/powerpoint/2010/main" val="69107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p:cTn id="15" dur="2000" fill="hold"/>
                                        <p:tgtEl>
                                          <p:spTgt spid="66"/>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p:cTn id="20" dur="2000" fill="hold"/>
                                        <p:tgtEl>
                                          <p:spTgt spid="82"/>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p:cTn id="23" dur="2000" fill="hold"/>
                                        <p:tgtEl>
                                          <p:spTgt spid="75"/>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p:cTn id="26" dur="2000" fill="hold"/>
                                        <p:tgtEl>
                                          <p:spTgt spid="76"/>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p:cTn id="29" dur="2000" fill="hold"/>
                                        <p:tgtEl>
                                          <p:spTgt spid="77"/>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2000" fill="hold"/>
                                        <p:tgtEl>
                                          <p:spTgt spid="78"/>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2000" fill="hold"/>
                                        <p:tgtEl>
                                          <p:spTgt spid="80"/>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p:cTn id="38" dur="2000" fill="hold"/>
                                        <p:tgtEl>
                                          <p:spTgt spid="84"/>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p:cTn id="43" dur="2000" fill="hold"/>
                                        <p:tgtEl>
                                          <p:spTgt spid="87"/>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63" presetClass="entr" presetSubtype="0" fill="hold" nodeType="clickEffect">
                                  <p:stCondLst>
                                    <p:cond delay="0"/>
                                  </p:stCondLst>
                                  <p:childTnLst>
                                    <p:set>
                                      <p:cBhvr>
                                        <p:cTn id="51" dur="1" fill="hold">
                                          <p:stCondLst>
                                            <p:cond delay="0"/>
                                          </p:stCondLst>
                                        </p:cTn>
                                        <p:tgtEl>
                                          <p:spTgt spid="93"/>
                                        </p:tgtEl>
                                        <p:attrNameLst>
                                          <p:attrName>style.visibility</p:attrName>
                                        </p:attrNameLst>
                                      </p:cBhvr>
                                      <p:to>
                                        <p:strVal val="visible"/>
                                      </p:to>
                                    </p:set>
                                    <p:anim calcmode="lin" valueType="num">
                                      <p:cBhvr>
                                        <p:cTn id="52" dur="1000" fill="hold"/>
                                        <p:tgtEl>
                                          <p:spTgt spid="93"/>
                                        </p:tgtEl>
                                        <p:attrNameLst>
                                          <p:attrName>drawProgress</p:attrName>
                                        </p:attrNameLst>
                                      </p:cBhvr>
                                      <p:tavLst>
                                        <p:tav tm="0">
                                          <p:val>
                                            <p:fltVal val="0"/>
                                          </p:val>
                                        </p:tav>
                                        <p:tav tm="100000">
                                          <p:val>
                                            <p:fltVal val="1"/>
                                          </p:val>
                                        </p:tav>
                                      </p:tavLst>
                                    </p:anim>
                                  </p:childTnLst>
                                </p:cTn>
                              </p:par>
                            </p:childTnLst>
                          </p:cTn>
                        </p:par>
                        <p:par>
                          <p:cTn id="53" fill="hold">
                            <p:stCondLst>
                              <p:cond delay="1000"/>
                            </p:stCondLst>
                            <p:childTnLst>
                              <p:par>
                                <p:cTn id="54" presetID="63" presetClass="entr" presetSubtype="0" fill="hold" nodeType="afterEffect">
                                  <p:stCondLst>
                                    <p:cond delay="0"/>
                                  </p:stCondLst>
                                  <p:childTnLst>
                                    <p:set>
                                      <p:cBhvr>
                                        <p:cTn id="55" dur="1" fill="hold">
                                          <p:stCondLst>
                                            <p:cond delay="0"/>
                                          </p:stCondLst>
                                        </p:cTn>
                                        <p:tgtEl>
                                          <p:spTgt spid="101"/>
                                        </p:tgtEl>
                                        <p:attrNameLst>
                                          <p:attrName>style.visibility</p:attrName>
                                        </p:attrNameLst>
                                      </p:cBhvr>
                                      <p:to>
                                        <p:strVal val="visible"/>
                                      </p:to>
                                    </p:set>
                                    <p:anim calcmode="lin" valueType="num">
                                      <p:cBhvr>
                                        <p:cTn id="56" dur="1000" fill="hold"/>
                                        <p:tgtEl>
                                          <p:spTgt spid="101"/>
                                        </p:tgtEl>
                                        <p:attrNameLst>
                                          <p:attrName>drawProgress</p:attrName>
                                        </p:attrNameLst>
                                      </p:cBhvr>
                                      <p:tavLst>
                                        <p:tav tm="0">
                                          <p:val>
                                            <p:fltVal val="0"/>
                                          </p:val>
                                        </p:tav>
                                        <p:tav tm="100000">
                                          <p:val>
                                            <p:fltVal val="1"/>
                                          </p:val>
                                        </p:tav>
                                      </p:tavLst>
                                    </p:anim>
                                  </p:childTnLst>
                                </p:cTn>
                              </p:par>
                            </p:childTnLst>
                          </p:cTn>
                        </p:par>
                        <p:par>
                          <p:cTn id="57" fill="hold">
                            <p:stCondLst>
                              <p:cond delay="2000"/>
                            </p:stCondLst>
                            <p:childTnLst>
                              <p:par>
                                <p:cTn id="58" presetID="63" presetClass="entr" presetSubtype="0" fill="hold" nodeType="afterEffect">
                                  <p:stCondLst>
                                    <p:cond delay="0"/>
                                  </p:stCondLst>
                                  <p:childTnLst>
                                    <p:set>
                                      <p:cBhvr>
                                        <p:cTn id="59" dur="1" fill="hold">
                                          <p:stCondLst>
                                            <p:cond delay="0"/>
                                          </p:stCondLst>
                                        </p:cTn>
                                        <p:tgtEl>
                                          <p:spTgt spid="111"/>
                                        </p:tgtEl>
                                        <p:attrNameLst>
                                          <p:attrName>style.visibility</p:attrName>
                                        </p:attrNameLst>
                                      </p:cBhvr>
                                      <p:to>
                                        <p:strVal val="visible"/>
                                      </p:to>
                                    </p:set>
                                    <p:anim calcmode="lin" valueType="num">
                                      <p:cBhvr>
                                        <p:cTn id="60" dur="1000" fill="hold"/>
                                        <p:tgtEl>
                                          <p:spTgt spid="111"/>
                                        </p:tgtEl>
                                        <p:attrNameLst>
                                          <p:attrName>drawProgress</p:attrName>
                                        </p:attrNameLst>
                                      </p:cBhvr>
                                      <p:tavLst>
                                        <p:tav tm="0">
                                          <p:val>
                                            <p:fltVal val="0"/>
                                          </p:val>
                                        </p:tav>
                                        <p:tav tm="100000">
                                          <p:val>
                                            <p:fltVal val="1"/>
                                          </p:val>
                                        </p:tav>
                                      </p:tavLst>
                                    </p:anim>
                                  </p:childTnLst>
                                </p:cTn>
                              </p:par>
                            </p:childTnLst>
                          </p:cTn>
                        </p:par>
                        <p:par>
                          <p:cTn id="61" fill="hold">
                            <p:stCondLst>
                              <p:cond delay="3000"/>
                            </p:stCondLst>
                            <p:childTnLst>
                              <p:par>
                                <p:cTn id="62" presetID="63" presetClass="entr" presetSubtype="0" fill="hold" nodeType="afterEffect">
                                  <p:stCondLst>
                                    <p:cond delay="0"/>
                                  </p:stCondLst>
                                  <p:childTnLst>
                                    <p:set>
                                      <p:cBhvr>
                                        <p:cTn id="63" dur="1" fill="hold">
                                          <p:stCondLst>
                                            <p:cond delay="0"/>
                                          </p:stCondLst>
                                        </p:cTn>
                                        <p:tgtEl>
                                          <p:spTgt spid="110"/>
                                        </p:tgtEl>
                                        <p:attrNameLst>
                                          <p:attrName>style.visibility</p:attrName>
                                        </p:attrNameLst>
                                      </p:cBhvr>
                                      <p:to>
                                        <p:strVal val="visible"/>
                                      </p:to>
                                    </p:set>
                                    <p:anim calcmode="lin" valueType="num">
                                      <p:cBhvr>
                                        <p:cTn id="64" dur="1000" fill="hold"/>
                                        <p:tgtEl>
                                          <p:spTgt spid="110"/>
                                        </p:tgtEl>
                                        <p:attrNameLst>
                                          <p:attrName>drawProgress</p:attrName>
                                        </p:attrNameLst>
                                      </p:cBhvr>
                                      <p:tavLst>
                                        <p:tav tm="0">
                                          <p:val>
                                            <p:fltVal val="0"/>
                                          </p:val>
                                        </p:tav>
                                        <p:tav tm="100000">
                                          <p:val>
                                            <p:fltVal val="1"/>
                                          </p:val>
                                        </p:tav>
                                      </p:tavLst>
                                    </p:anim>
                                  </p:childTnLst>
                                </p:cTn>
                              </p:par>
                            </p:childTnLst>
                          </p:cTn>
                        </p:par>
                        <p:par>
                          <p:cTn id="65" fill="hold">
                            <p:stCondLst>
                              <p:cond delay="4000"/>
                            </p:stCondLst>
                            <p:childTnLst>
                              <p:par>
                                <p:cTn id="66" presetID="63" presetClass="entr" presetSubtype="0" fill="hold" nodeType="afterEffect">
                                  <p:stCondLst>
                                    <p:cond delay="0"/>
                                  </p:stCondLst>
                                  <p:childTnLst>
                                    <p:set>
                                      <p:cBhvr>
                                        <p:cTn id="67" dur="1" fill="hold">
                                          <p:stCondLst>
                                            <p:cond delay="0"/>
                                          </p:stCondLst>
                                        </p:cTn>
                                        <p:tgtEl>
                                          <p:spTgt spid="119"/>
                                        </p:tgtEl>
                                        <p:attrNameLst>
                                          <p:attrName>style.visibility</p:attrName>
                                        </p:attrNameLst>
                                      </p:cBhvr>
                                      <p:to>
                                        <p:strVal val="visible"/>
                                      </p:to>
                                    </p:set>
                                    <p:anim calcmode="lin" valueType="num">
                                      <p:cBhvr>
                                        <p:cTn id="68" dur="1000" fill="hold"/>
                                        <p:tgtEl>
                                          <p:spTgt spid="1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476500" y="1845734"/>
            <a:ext cx="7289800" cy="2943504"/>
          </a:xfrm>
        </p:spPr>
        <p:txBody>
          <a:bodyPr>
            <a:normAutofit/>
          </a:bodyPr>
          <a:lstStyle/>
          <a:p>
            <a:r>
              <a:rPr lang="en-US" sz="3200" dirty="0"/>
              <a:t>Does the problem’s description give hints?</a:t>
            </a:r>
          </a:p>
          <a:p>
            <a:pPr lvl="1"/>
            <a:r>
              <a:rPr lang="en-US" sz="2800" dirty="0"/>
              <a:t>A certain time complexity?</a:t>
            </a:r>
          </a:p>
          <a:p>
            <a:pPr lvl="1"/>
            <a:r>
              <a:rPr lang="en-US" sz="2800" dirty="0"/>
              <a:t>A certain data structure?</a:t>
            </a:r>
          </a:p>
          <a:p>
            <a:pPr marL="201168" lvl="1" indent="0">
              <a:buNone/>
            </a:pPr>
            <a:endParaRPr lang="en-US" sz="2800" dirty="0"/>
          </a:p>
        </p:txBody>
      </p:sp>
      <p:sp>
        <p:nvSpPr>
          <p:cNvPr id="4" name="Rectangle 3">
            <a:extLst>
              <a:ext uri="{FF2B5EF4-FFF2-40B4-BE49-F238E27FC236}">
                <a16:creationId xmlns:a16="http://schemas.microsoft.com/office/drawing/2014/main" id="{796F4D97-248B-4BDA-9D1F-6CA9197CDDB8}"/>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73463F18-F2C6-4494-9AAB-2103CA0C8FE1}"/>
              </a:ext>
            </a:extLst>
          </p:cNvPr>
          <p:cNvGrpSpPr/>
          <p:nvPr/>
        </p:nvGrpSpPr>
        <p:grpSpPr>
          <a:xfrm>
            <a:off x="3030040" y="3977280"/>
            <a:ext cx="1348200" cy="735120"/>
            <a:chOff x="3030040" y="3977280"/>
            <a:chExt cx="1348200" cy="73512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A4EAACB-468A-45C5-A14F-25B4CF106DCE}"/>
                    </a:ext>
                  </a:extLst>
                </p14:cNvPr>
                <p14:cNvContentPartPr/>
                <p14:nvPr/>
              </p14:nvContentPartPr>
              <p14:xfrm>
                <a:off x="3030040" y="4170960"/>
                <a:ext cx="346680" cy="300240"/>
              </p14:xfrm>
            </p:contentPart>
          </mc:Choice>
          <mc:Fallback>
            <p:pic>
              <p:nvPicPr>
                <p:cNvPr id="5" name="Ink 4">
                  <a:extLst>
                    <a:ext uri="{FF2B5EF4-FFF2-40B4-BE49-F238E27FC236}">
                      <a16:creationId xmlns:a16="http://schemas.microsoft.com/office/drawing/2014/main" id="{6A4EAACB-468A-45C5-A14F-25B4CF106DCE}"/>
                    </a:ext>
                  </a:extLst>
                </p:cNvPr>
                <p:cNvPicPr/>
                <p:nvPr/>
              </p:nvPicPr>
              <p:blipFill>
                <a:blip r:embed="rId4"/>
                <a:stretch>
                  <a:fillRect/>
                </a:stretch>
              </p:blipFill>
              <p:spPr>
                <a:xfrm>
                  <a:off x="3012400" y="4152960"/>
                  <a:ext cx="3823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D954B49-57D1-4EF6-AF37-1E3372721656}"/>
                    </a:ext>
                  </a:extLst>
                </p14:cNvPr>
                <p14:cNvContentPartPr/>
                <p14:nvPr/>
              </p14:nvContentPartPr>
              <p14:xfrm>
                <a:off x="3407680" y="3977280"/>
                <a:ext cx="166680" cy="435240"/>
              </p14:xfrm>
            </p:contentPart>
          </mc:Choice>
          <mc:Fallback>
            <p:pic>
              <p:nvPicPr>
                <p:cNvPr id="6" name="Ink 5">
                  <a:extLst>
                    <a:ext uri="{FF2B5EF4-FFF2-40B4-BE49-F238E27FC236}">
                      <a16:creationId xmlns:a16="http://schemas.microsoft.com/office/drawing/2014/main" id="{5D954B49-57D1-4EF6-AF37-1E3372721656}"/>
                    </a:ext>
                  </a:extLst>
                </p:cNvPr>
                <p:cNvPicPr/>
                <p:nvPr/>
              </p:nvPicPr>
              <p:blipFill>
                <a:blip r:embed="rId6"/>
                <a:stretch>
                  <a:fillRect/>
                </a:stretch>
              </p:blipFill>
              <p:spPr>
                <a:xfrm>
                  <a:off x="3390040" y="3959640"/>
                  <a:ext cx="2023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2B161D58-4704-4BD1-A421-11559729C596}"/>
                    </a:ext>
                  </a:extLst>
                </p14:cNvPr>
                <p14:cNvContentPartPr/>
                <p14:nvPr/>
              </p14:nvContentPartPr>
              <p14:xfrm>
                <a:off x="3659680" y="4168800"/>
                <a:ext cx="158400" cy="226080"/>
              </p14:xfrm>
            </p:contentPart>
          </mc:Choice>
          <mc:Fallback>
            <p:pic>
              <p:nvPicPr>
                <p:cNvPr id="7" name="Ink 6">
                  <a:extLst>
                    <a:ext uri="{FF2B5EF4-FFF2-40B4-BE49-F238E27FC236}">
                      <a16:creationId xmlns:a16="http://schemas.microsoft.com/office/drawing/2014/main" id="{2B161D58-4704-4BD1-A421-11559729C596}"/>
                    </a:ext>
                  </a:extLst>
                </p:cNvPr>
                <p:cNvPicPr/>
                <p:nvPr/>
              </p:nvPicPr>
              <p:blipFill>
                <a:blip r:embed="rId8"/>
                <a:stretch>
                  <a:fillRect/>
                </a:stretch>
              </p:blipFill>
              <p:spPr>
                <a:xfrm>
                  <a:off x="3641680" y="4151160"/>
                  <a:ext cx="1940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84CCDDA-236F-4581-9837-127556A3658D}"/>
                    </a:ext>
                  </a:extLst>
                </p14:cNvPr>
                <p14:cNvContentPartPr/>
                <p14:nvPr/>
              </p14:nvContentPartPr>
              <p14:xfrm>
                <a:off x="3946240" y="4161600"/>
                <a:ext cx="161280" cy="550800"/>
              </p14:xfrm>
            </p:contentPart>
          </mc:Choice>
          <mc:Fallback>
            <p:pic>
              <p:nvPicPr>
                <p:cNvPr id="8" name="Ink 7">
                  <a:extLst>
                    <a:ext uri="{FF2B5EF4-FFF2-40B4-BE49-F238E27FC236}">
                      <a16:creationId xmlns:a16="http://schemas.microsoft.com/office/drawing/2014/main" id="{D84CCDDA-236F-4581-9837-127556A3658D}"/>
                    </a:ext>
                  </a:extLst>
                </p:cNvPr>
                <p:cNvPicPr/>
                <p:nvPr/>
              </p:nvPicPr>
              <p:blipFill>
                <a:blip r:embed="rId10"/>
                <a:stretch>
                  <a:fillRect/>
                </a:stretch>
              </p:blipFill>
              <p:spPr>
                <a:xfrm>
                  <a:off x="3928600" y="4143960"/>
                  <a:ext cx="19692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0CFA8B8D-66B6-42F7-901E-4270E3F8C034}"/>
                    </a:ext>
                  </a:extLst>
                </p14:cNvPr>
                <p14:cNvContentPartPr/>
                <p14:nvPr/>
              </p14:nvContentPartPr>
              <p14:xfrm>
                <a:off x="4117960" y="4111560"/>
                <a:ext cx="260280" cy="228240"/>
              </p14:xfrm>
            </p:contentPart>
          </mc:Choice>
          <mc:Fallback>
            <p:pic>
              <p:nvPicPr>
                <p:cNvPr id="9" name="Ink 8">
                  <a:extLst>
                    <a:ext uri="{FF2B5EF4-FFF2-40B4-BE49-F238E27FC236}">
                      <a16:creationId xmlns:a16="http://schemas.microsoft.com/office/drawing/2014/main" id="{0CFA8B8D-66B6-42F7-901E-4270E3F8C034}"/>
                    </a:ext>
                  </a:extLst>
                </p:cNvPr>
                <p:cNvPicPr/>
                <p:nvPr/>
              </p:nvPicPr>
              <p:blipFill>
                <a:blip r:embed="rId12"/>
                <a:stretch>
                  <a:fillRect/>
                </a:stretch>
              </p:blipFill>
              <p:spPr>
                <a:xfrm>
                  <a:off x="4099960" y="4093560"/>
                  <a:ext cx="295920" cy="263880"/>
                </a:xfrm>
                <a:prstGeom prst="rect">
                  <a:avLst/>
                </a:prstGeom>
              </p:spPr>
            </p:pic>
          </mc:Fallback>
        </mc:AlternateContent>
      </p:grpSp>
      <p:grpSp>
        <p:nvGrpSpPr>
          <p:cNvPr id="17" name="Group 16">
            <a:extLst>
              <a:ext uri="{FF2B5EF4-FFF2-40B4-BE49-F238E27FC236}">
                <a16:creationId xmlns:a16="http://schemas.microsoft.com/office/drawing/2014/main" id="{5B853CBB-F392-4319-A349-AAFD0E1247B2}"/>
              </a:ext>
            </a:extLst>
          </p:cNvPr>
          <p:cNvGrpSpPr/>
          <p:nvPr/>
        </p:nvGrpSpPr>
        <p:grpSpPr>
          <a:xfrm>
            <a:off x="5577040" y="4560480"/>
            <a:ext cx="1383120" cy="532080"/>
            <a:chOff x="5577040" y="4560480"/>
            <a:chExt cx="1383120" cy="532080"/>
          </a:xfrm>
        </p:grpSpPr>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518DC387-FBF8-44CF-BCB5-26C5FDC6E91C}"/>
                    </a:ext>
                  </a:extLst>
                </p14:cNvPr>
                <p14:cNvContentPartPr/>
                <p14:nvPr/>
              </p14:nvContentPartPr>
              <p14:xfrm>
                <a:off x="5577040" y="4658400"/>
                <a:ext cx="149040" cy="434160"/>
              </p14:xfrm>
            </p:contentPart>
          </mc:Choice>
          <mc:Fallback>
            <p:pic>
              <p:nvPicPr>
                <p:cNvPr id="11" name="Ink 10">
                  <a:extLst>
                    <a:ext uri="{FF2B5EF4-FFF2-40B4-BE49-F238E27FC236}">
                      <a16:creationId xmlns:a16="http://schemas.microsoft.com/office/drawing/2014/main" id="{518DC387-FBF8-44CF-BCB5-26C5FDC6E91C}"/>
                    </a:ext>
                  </a:extLst>
                </p:cNvPr>
                <p:cNvPicPr/>
                <p:nvPr/>
              </p:nvPicPr>
              <p:blipFill>
                <a:blip r:embed="rId14"/>
                <a:stretch>
                  <a:fillRect/>
                </a:stretch>
              </p:blipFill>
              <p:spPr>
                <a:xfrm>
                  <a:off x="5559040" y="4640400"/>
                  <a:ext cx="18468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E7D2C632-E94F-4479-8DD8-BCB30999C7F7}"/>
                    </a:ext>
                  </a:extLst>
                </p14:cNvPr>
                <p14:cNvContentPartPr/>
                <p14:nvPr/>
              </p14:nvContentPartPr>
              <p14:xfrm>
                <a:off x="5794480" y="4727880"/>
                <a:ext cx="66600" cy="300960"/>
              </p14:xfrm>
            </p:contentPart>
          </mc:Choice>
          <mc:Fallback>
            <p:pic>
              <p:nvPicPr>
                <p:cNvPr id="12" name="Ink 11">
                  <a:extLst>
                    <a:ext uri="{FF2B5EF4-FFF2-40B4-BE49-F238E27FC236}">
                      <a16:creationId xmlns:a16="http://schemas.microsoft.com/office/drawing/2014/main" id="{E7D2C632-E94F-4479-8DD8-BCB30999C7F7}"/>
                    </a:ext>
                  </a:extLst>
                </p:cNvPr>
                <p:cNvPicPr/>
                <p:nvPr/>
              </p:nvPicPr>
              <p:blipFill>
                <a:blip r:embed="rId16"/>
                <a:stretch>
                  <a:fillRect/>
                </a:stretch>
              </p:blipFill>
              <p:spPr>
                <a:xfrm>
                  <a:off x="5776840" y="4709880"/>
                  <a:ext cx="1022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9CE1468B-DD23-43FF-8AA2-0BE50851BF53}"/>
                    </a:ext>
                  </a:extLst>
                </p14:cNvPr>
                <p14:cNvContentPartPr/>
                <p14:nvPr/>
              </p14:nvContentPartPr>
              <p14:xfrm>
                <a:off x="5916520" y="4782240"/>
                <a:ext cx="240120" cy="206280"/>
              </p14:xfrm>
            </p:contentPart>
          </mc:Choice>
          <mc:Fallback>
            <p:pic>
              <p:nvPicPr>
                <p:cNvPr id="13" name="Ink 12">
                  <a:extLst>
                    <a:ext uri="{FF2B5EF4-FFF2-40B4-BE49-F238E27FC236}">
                      <a16:creationId xmlns:a16="http://schemas.microsoft.com/office/drawing/2014/main" id="{9CE1468B-DD23-43FF-8AA2-0BE50851BF53}"/>
                    </a:ext>
                  </a:extLst>
                </p:cNvPr>
                <p:cNvPicPr/>
                <p:nvPr/>
              </p:nvPicPr>
              <p:blipFill>
                <a:blip r:embed="rId18"/>
                <a:stretch>
                  <a:fillRect/>
                </a:stretch>
              </p:blipFill>
              <p:spPr>
                <a:xfrm>
                  <a:off x="5898880" y="4764600"/>
                  <a:ext cx="27576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00688E13-EC47-42B0-AF42-554FA29990A2}"/>
                    </a:ext>
                  </a:extLst>
                </p14:cNvPr>
                <p14:cNvContentPartPr/>
                <p14:nvPr/>
              </p14:nvContentPartPr>
              <p14:xfrm>
                <a:off x="6247720" y="4745520"/>
                <a:ext cx="252000" cy="273600"/>
              </p14:xfrm>
            </p:contentPart>
          </mc:Choice>
          <mc:Fallback>
            <p:pic>
              <p:nvPicPr>
                <p:cNvPr id="14" name="Ink 13">
                  <a:extLst>
                    <a:ext uri="{FF2B5EF4-FFF2-40B4-BE49-F238E27FC236}">
                      <a16:creationId xmlns:a16="http://schemas.microsoft.com/office/drawing/2014/main" id="{00688E13-EC47-42B0-AF42-554FA29990A2}"/>
                    </a:ext>
                  </a:extLst>
                </p:cNvPr>
                <p:cNvPicPr/>
                <p:nvPr/>
              </p:nvPicPr>
              <p:blipFill>
                <a:blip r:embed="rId20"/>
                <a:stretch>
                  <a:fillRect/>
                </a:stretch>
              </p:blipFill>
              <p:spPr>
                <a:xfrm>
                  <a:off x="6229720" y="4727880"/>
                  <a:ext cx="2876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9D7CE26C-9E2C-4706-990E-B17DF62B9C9C}"/>
                    </a:ext>
                  </a:extLst>
                </p14:cNvPr>
                <p14:cNvContentPartPr/>
                <p14:nvPr/>
              </p14:nvContentPartPr>
              <p14:xfrm>
                <a:off x="6571000" y="4671360"/>
                <a:ext cx="205200" cy="255240"/>
              </p14:xfrm>
            </p:contentPart>
          </mc:Choice>
          <mc:Fallback>
            <p:pic>
              <p:nvPicPr>
                <p:cNvPr id="15" name="Ink 14">
                  <a:extLst>
                    <a:ext uri="{FF2B5EF4-FFF2-40B4-BE49-F238E27FC236}">
                      <a16:creationId xmlns:a16="http://schemas.microsoft.com/office/drawing/2014/main" id="{9D7CE26C-9E2C-4706-990E-B17DF62B9C9C}"/>
                    </a:ext>
                  </a:extLst>
                </p:cNvPr>
                <p:cNvPicPr/>
                <p:nvPr/>
              </p:nvPicPr>
              <p:blipFill>
                <a:blip r:embed="rId22"/>
                <a:stretch>
                  <a:fillRect/>
                </a:stretch>
              </p:blipFill>
              <p:spPr>
                <a:xfrm>
                  <a:off x="6553000" y="4653360"/>
                  <a:ext cx="2408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20B7530D-DBD8-4E5B-9561-2ED7FC984F2C}"/>
                    </a:ext>
                  </a:extLst>
                </p14:cNvPr>
                <p14:cNvContentPartPr/>
                <p14:nvPr/>
              </p14:nvContentPartPr>
              <p14:xfrm>
                <a:off x="6869440" y="4560480"/>
                <a:ext cx="90720" cy="263880"/>
              </p14:xfrm>
            </p:contentPart>
          </mc:Choice>
          <mc:Fallback>
            <p:pic>
              <p:nvPicPr>
                <p:cNvPr id="16" name="Ink 15">
                  <a:extLst>
                    <a:ext uri="{FF2B5EF4-FFF2-40B4-BE49-F238E27FC236}">
                      <a16:creationId xmlns:a16="http://schemas.microsoft.com/office/drawing/2014/main" id="{20B7530D-DBD8-4E5B-9561-2ED7FC984F2C}"/>
                    </a:ext>
                  </a:extLst>
                </p:cNvPr>
                <p:cNvPicPr/>
                <p:nvPr/>
              </p:nvPicPr>
              <p:blipFill>
                <a:blip r:embed="rId24"/>
                <a:stretch>
                  <a:fillRect/>
                </a:stretch>
              </p:blipFill>
              <p:spPr>
                <a:xfrm>
                  <a:off x="6851440" y="4542480"/>
                  <a:ext cx="126360" cy="299520"/>
                </a:xfrm>
                <a:prstGeom prst="rect">
                  <a:avLst/>
                </a:prstGeom>
              </p:spPr>
            </p:pic>
          </mc:Fallback>
        </mc:AlternateContent>
      </p:grpSp>
      <p:grpSp>
        <p:nvGrpSpPr>
          <p:cNvPr id="22" name="Group 21">
            <a:extLst>
              <a:ext uri="{FF2B5EF4-FFF2-40B4-BE49-F238E27FC236}">
                <a16:creationId xmlns:a16="http://schemas.microsoft.com/office/drawing/2014/main" id="{3B9BDCF6-B168-4F98-8F79-DDCF73F291B5}"/>
              </a:ext>
            </a:extLst>
          </p:cNvPr>
          <p:cNvGrpSpPr/>
          <p:nvPr/>
        </p:nvGrpSpPr>
        <p:grpSpPr>
          <a:xfrm>
            <a:off x="8255800" y="3033000"/>
            <a:ext cx="845640" cy="622440"/>
            <a:chOff x="8255800" y="3033000"/>
            <a:chExt cx="845640" cy="622440"/>
          </a:xfrm>
        </p:grpSpPr>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CE289916-4AC7-4358-A5E6-D313CD3A2C6F}"/>
                    </a:ext>
                  </a:extLst>
                </p14:cNvPr>
                <p14:cNvContentPartPr/>
                <p14:nvPr/>
              </p14:nvContentPartPr>
              <p14:xfrm>
                <a:off x="8255800" y="3292200"/>
                <a:ext cx="212400" cy="363240"/>
              </p14:xfrm>
            </p:contentPart>
          </mc:Choice>
          <mc:Fallback>
            <p:pic>
              <p:nvPicPr>
                <p:cNvPr id="18" name="Ink 17">
                  <a:extLst>
                    <a:ext uri="{FF2B5EF4-FFF2-40B4-BE49-F238E27FC236}">
                      <a16:creationId xmlns:a16="http://schemas.microsoft.com/office/drawing/2014/main" id="{CE289916-4AC7-4358-A5E6-D313CD3A2C6F}"/>
                    </a:ext>
                  </a:extLst>
                </p:cNvPr>
                <p:cNvPicPr/>
                <p:nvPr/>
              </p:nvPicPr>
              <p:blipFill>
                <a:blip r:embed="rId26"/>
                <a:stretch>
                  <a:fillRect/>
                </a:stretch>
              </p:blipFill>
              <p:spPr>
                <a:xfrm>
                  <a:off x="8238160" y="3274560"/>
                  <a:ext cx="2480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126F494E-4CEC-4185-94C9-A936A23CA77C}"/>
                    </a:ext>
                  </a:extLst>
                </p14:cNvPr>
                <p14:cNvContentPartPr/>
                <p14:nvPr/>
              </p14:nvContentPartPr>
              <p14:xfrm>
                <a:off x="8555320" y="3242160"/>
                <a:ext cx="145440" cy="376200"/>
              </p14:xfrm>
            </p:contentPart>
          </mc:Choice>
          <mc:Fallback>
            <p:pic>
              <p:nvPicPr>
                <p:cNvPr id="19" name="Ink 18">
                  <a:extLst>
                    <a:ext uri="{FF2B5EF4-FFF2-40B4-BE49-F238E27FC236}">
                      <a16:creationId xmlns:a16="http://schemas.microsoft.com/office/drawing/2014/main" id="{126F494E-4CEC-4185-94C9-A936A23CA77C}"/>
                    </a:ext>
                  </a:extLst>
                </p:cNvPr>
                <p:cNvPicPr/>
                <p:nvPr/>
              </p:nvPicPr>
              <p:blipFill>
                <a:blip r:embed="rId28"/>
                <a:stretch>
                  <a:fillRect/>
                </a:stretch>
              </p:blipFill>
              <p:spPr>
                <a:xfrm>
                  <a:off x="8537680" y="3224160"/>
                  <a:ext cx="1810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F48D5701-32E9-4148-8483-182E9C9F195F}"/>
                    </a:ext>
                  </a:extLst>
                </p14:cNvPr>
                <p14:cNvContentPartPr/>
                <p14:nvPr/>
              </p14:nvContentPartPr>
              <p14:xfrm>
                <a:off x="8743600" y="3136680"/>
                <a:ext cx="105120" cy="401400"/>
              </p14:xfrm>
            </p:contentPart>
          </mc:Choice>
          <mc:Fallback>
            <p:pic>
              <p:nvPicPr>
                <p:cNvPr id="20" name="Ink 19">
                  <a:extLst>
                    <a:ext uri="{FF2B5EF4-FFF2-40B4-BE49-F238E27FC236}">
                      <a16:creationId xmlns:a16="http://schemas.microsoft.com/office/drawing/2014/main" id="{F48D5701-32E9-4148-8483-182E9C9F195F}"/>
                    </a:ext>
                  </a:extLst>
                </p:cNvPr>
                <p:cNvPicPr/>
                <p:nvPr/>
              </p:nvPicPr>
              <p:blipFill>
                <a:blip r:embed="rId30"/>
                <a:stretch>
                  <a:fillRect/>
                </a:stretch>
              </p:blipFill>
              <p:spPr>
                <a:xfrm>
                  <a:off x="8725960" y="3118680"/>
                  <a:ext cx="1407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B2F75486-E357-4AE8-8ED5-8329CC8BE3A9}"/>
                    </a:ext>
                  </a:extLst>
                </p14:cNvPr>
                <p14:cNvContentPartPr/>
                <p14:nvPr/>
              </p14:nvContentPartPr>
              <p14:xfrm>
                <a:off x="8798320" y="3033000"/>
                <a:ext cx="303120" cy="579600"/>
              </p14:xfrm>
            </p:contentPart>
          </mc:Choice>
          <mc:Fallback>
            <p:pic>
              <p:nvPicPr>
                <p:cNvPr id="21" name="Ink 20">
                  <a:extLst>
                    <a:ext uri="{FF2B5EF4-FFF2-40B4-BE49-F238E27FC236}">
                      <a16:creationId xmlns:a16="http://schemas.microsoft.com/office/drawing/2014/main" id="{B2F75486-E357-4AE8-8ED5-8329CC8BE3A9}"/>
                    </a:ext>
                  </a:extLst>
                </p:cNvPr>
                <p:cNvPicPr/>
                <p:nvPr/>
              </p:nvPicPr>
              <p:blipFill>
                <a:blip r:embed="rId32"/>
                <a:stretch>
                  <a:fillRect/>
                </a:stretch>
              </p:blipFill>
              <p:spPr>
                <a:xfrm>
                  <a:off x="8780680" y="3015000"/>
                  <a:ext cx="338760" cy="615240"/>
                </a:xfrm>
                <a:prstGeom prst="rect">
                  <a:avLst/>
                </a:prstGeom>
              </p:spPr>
            </p:pic>
          </mc:Fallback>
        </mc:AlternateContent>
      </p:grpSp>
      <p:grpSp>
        <p:nvGrpSpPr>
          <p:cNvPr id="29" name="Group 28">
            <a:extLst>
              <a:ext uri="{FF2B5EF4-FFF2-40B4-BE49-F238E27FC236}">
                <a16:creationId xmlns:a16="http://schemas.microsoft.com/office/drawing/2014/main" id="{A56254A6-FDFC-43F7-A2CE-20ADD0E66BED}"/>
              </a:ext>
            </a:extLst>
          </p:cNvPr>
          <p:cNvGrpSpPr/>
          <p:nvPr/>
        </p:nvGrpSpPr>
        <p:grpSpPr>
          <a:xfrm>
            <a:off x="7910920" y="4618000"/>
            <a:ext cx="919440" cy="718560"/>
            <a:chOff x="7910920" y="4618000"/>
            <a:chExt cx="919440" cy="718560"/>
          </a:xfrm>
        </p:grpSpPr>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86143114-311C-490C-8267-9FEF1BC4D907}"/>
                    </a:ext>
                  </a:extLst>
                </p14:cNvPr>
                <p14:cNvContentPartPr/>
                <p14:nvPr/>
              </p14:nvContentPartPr>
              <p14:xfrm>
                <a:off x="7910920" y="4957840"/>
                <a:ext cx="219960" cy="378720"/>
              </p14:xfrm>
            </p:contentPart>
          </mc:Choice>
          <mc:Fallback>
            <p:pic>
              <p:nvPicPr>
                <p:cNvPr id="23" name="Ink 22">
                  <a:extLst>
                    <a:ext uri="{FF2B5EF4-FFF2-40B4-BE49-F238E27FC236}">
                      <a16:creationId xmlns:a16="http://schemas.microsoft.com/office/drawing/2014/main" id="{86143114-311C-490C-8267-9FEF1BC4D907}"/>
                    </a:ext>
                  </a:extLst>
                </p:cNvPr>
                <p:cNvPicPr/>
                <p:nvPr/>
              </p:nvPicPr>
              <p:blipFill>
                <a:blip r:embed="rId34"/>
                <a:stretch>
                  <a:fillRect/>
                </a:stretch>
              </p:blipFill>
              <p:spPr>
                <a:xfrm>
                  <a:off x="7893280" y="4939840"/>
                  <a:ext cx="2556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FC82B488-5918-4B52-A515-2D6E037D4A53}"/>
                    </a:ext>
                  </a:extLst>
                </p14:cNvPr>
                <p14:cNvContentPartPr/>
                <p14:nvPr/>
              </p14:nvContentPartPr>
              <p14:xfrm>
                <a:off x="7972840" y="5167360"/>
                <a:ext cx="99000" cy="32040"/>
              </p14:xfrm>
            </p:contentPart>
          </mc:Choice>
          <mc:Fallback>
            <p:pic>
              <p:nvPicPr>
                <p:cNvPr id="24" name="Ink 23">
                  <a:extLst>
                    <a:ext uri="{FF2B5EF4-FFF2-40B4-BE49-F238E27FC236}">
                      <a16:creationId xmlns:a16="http://schemas.microsoft.com/office/drawing/2014/main" id="{FC82B488-5918-4B52-A515-2D6E037D4A53}"/>
                    </a:ext>
                  </a:extLst>
                </p:cNvPr>
                <p:cNvPicPr/>
                <p:nvPr/>
              </p:nvPicPr>
              <p:blipFill>
                <a:blip r:embed="rId36"/>
                <a:stretch>
                  <a:fillRect/>
                </a:stretch>
              </p:blipFill>
              <p:spPr>
                <a:xfrm>
                  <a:off x="7954840" y="5149720"/>
                  <a:ext cx="134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B394FAC5-8F26-41FD-88B6-2E7DCDC5115A}"/>
                    </a:ext>
                  </a:extLst>
                </p14:cNvPr>
                <p14:cNvContentPartPr/>
                <p14:nvPr/>
              </p14:nvContentPartPr>
              <p14:xfrm>
                <a:off x="8316280" y="4903480"/>
                <a:ext cx="132480" cy="236880"/>
              </p14:xfrm>
            </p:contentPart>
          </mc:Choice>
          <mc:Fallback>
            <p:pic>
              <p:nvPicPr>
                <p:cNvPr id="25" name="Ink 24">
                  <a:extLst>
                    <a:ext uri="{FF2B5EF4-FFF2-40B4-BE49-F238E27FC236}">
                      <a16:creationId xmlns:a16="http://schemas.microsoft.com/office/drawing/2014/main" id="{B394FAC5-8F26-41FD-88B6-2E7DCDC5115A}"/>
                    </a:ext>
                  </a:extLst>
                </p:cNvPr>
                <p:cNvPicPr/>
                <p:nvPr/>
              </p:nvPicPr>
              <p:blipFill>
                <a:blip r:embed="rId38"/>
                <a:stretch>
                  <a:fillRect/>
                </a:stretch>
              </p:blipFill>
              <p:spPr>
                <a:xfrm>
                  <a:off x="8298640" y="4885480"/>
                  <a:ext cx="16812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1FBC2142-FE7C-49A9-9256-0171EEB187AB}"/>
                    </a:ext>
                  </a:extLst>
                </p14:cNvPr>
                <p14:cNvContentPartPr/>
                <p14:nvPr/>
              </p14:nvContentPartPr>
              <p14:xfrm>
                <a:off x="8553520" y="4834000"/>
                <a:ext cx="146520" cy="216360"/>
              </p14:xfrm>
            </p:contentPart>
          </mc:Choice>
          <mc:Fallback>
            <p:pic>
              <p:nvPicPr>
                <p:cNvPr id="26" name="Ink 25">
                  <a:extLst>
                    <a:ext uri="{FF2B5EF4-FFF2-40B4-BE49-F238E27FC236}">
                      <a16:creationId xmlns:a16="http://schemas.microsoft.com/office/drawing/2014/main" id="{1FBC2142-FE7C-49A9-9256-0171EEB187AB}"/>
                    </a:ext>
                  </a:extLst>
                </p:cNvPr>
                <p:cNvPicPr/>
                <p:nvPr/>
              </p:nvPicPr>
              <p:blipFill>
                <a:blip r:embed="rId40"/>
                <a:stretch>
                  <a:fillRect/>
                </a:stretch>
              </p:blipFill>
              <p:spPr>
                <a:xfrm>
                  <a:off x="8535520" y="4816000"/>
                  <a:ext cx="1821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10DBCA0B-59F9-4F78-BC08-742B1D940D9F}"/>
                    </a:ext>
                  </a:extLst>
                </p14:cNvPr>
                <p14:cNvContentPartPr/>
                <p14:nvPr/>
              </p14:nvContentPartPr>
              <p14:xfrm>
                <a:off x="8684560" y="4618000"/>
                <a:ext cx="144000" cy="293400"/>
              </p14:xfrm>
            </p:contentPart>
          </mc:Choice>
          <mc:Fallback>
            <p:pic>
              <p:nvPicPr>
                <p:cNvPr id="27" name="Ink 26">
                  <a:extLst>
                    <a:ext uri="{FF2B5EF4-FFF2-40B4-BE49-F238E27FC236}">
                      <a16:creationId xmlns:a16="http://schemas.microsoft.com/office/drawing/2014/main" id="{10DBCA0B-59F9-4F78-BC08-742B1D940D9F}"/>
                    </a:ext>
                  </a:extLst>
                </p:cNvPr>
                <p:cNvPicPr/>
                <p:nvPr/>
              </p:nvPicPr>
              <p:blipFill>
                <a:blip r:embed="rId42"/>
                <a:stretch>
                  <a:fillRect/>
                </a:stretch>
              </p:blipFill>
              <p:spPr>
                <a:xfrm>
                  <a:off x="8666920" y="4600000"/>
                  <a:ext cx="1796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F81B1C96-A69B-4515-8BB2-C5E5A2D77B98}"/>
                    </a:ext>
                  </a:extLst>
                </p14:cNvPr>
                <p14:cNvContentPartPr/>
                <p14:nvPr/>
              </p14:nvContentPartPr>
              <p14:xfrm>
                <a:off x="8727760" y="4742560"/>
                <a:ext cx="102600" cy="64440"/>
              </p14:xfrm>
            </p:contentPart>
          </mc:Choice>
          <mc:Fallback>
            <p:pic>
              <p:nvPicPr>
                <p:cNvPr id="28" name="Ink 27">
                  <a:extLst>
                    <a:ext uri="{FF2B5EF4-FFF2-40B4-BE49-F238E27FC236}">
                      <a16:creationId xmlns:a16="http://schemas.microsoft.com/office/drawing/2014/main" id="{F81B1C96-A69B-4515-8BB2-C5E5A2D77B98}"/>
                    </a:ext>
                  </a:extLst>
                </p:cNvPr>
                <p:cNvPicPr/>
                <p:nvPr/>
              </p:nvPicPr>
              <p:blipFill>
                <a:blip r:embed="rId44"/>
                <a:stretch>
                  <a:fillRect/>
                </a:stretch>
              </p:blipFill>
              <p:spPr>
                <a:xfrm>
                  <a:off x="8710120" y="4724560"/>
                  <a:ext cx="138240" cy="100080"/>
                </a:xfrm>
                <a:prstGeom prst="rect">
                  <a:avLst/>
                </a:prstGeom>
              </p:spPr>
            </p:pic>
          </mc:Fallback>
        </mc:AlternateContent>
      </p:grpSp>
      <p:grpSp>
        <p:nvGrpSpPr>
          <p:cNvPr id="51" name="Group 50">
            <a:extLst>
              <a:ext uri="{FF2B5EF4-FFF2-40B4-BE49-F238E27FC236}">
                <a16:creationId xmlns:a16="http://schemas.microsoft.com/office/drawing/2014/main" id="{461F320A-2DB7-4333-BF16-6C7356569506}"/>
              </a:ext>
            </a:extLst>
          </p:cNvPr>
          <p:cNvGrpSpPr/>
          <p:nvPr/>
        </p:nvGrpSpPr>
        <p:grpSpPr>
          <a:xfrm>
            <a:off x="9656920" y="2400400"/>
            <a:ext cx="2136960" cy="781920"/>
            <a:chOff x="9656920" y="2400400"/>
            <a:chExt cx="2136960" cy="781920"/>
          </a:xfrm>
        </p:grpSpPr>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4BD877B4-CABD-4AB9-A89C-5F0CDFA0BE9B}"/>
                    </a:ext>
                  </a:extLst>
                </p14:cNvPr>
                <p14:cNvContentPartPr/>
                <p14:nvPr/>
              </p14:nvContentPartPr>
              <p14:xfrm>
                <a:off x="9656920" y="2465920"/>
                <a:ext cx="168120" cy="284760"/>
              </p14:xfrm>
            </p:contentPart>
          </mc:Choice>
          <mc:Fallback>
            <p:pic>
              <p:nvPicPr>
                <p:cNvPr id="30" name="Ink 29">
                  <a:extLst>
                    <a:ext uri="{FF2B5EF4-FFF2-40B4-BE49-F238E27FC236}">
                      <a16:creationId xmlns:a16="http://schemas.microsoft.com/office/drawing/2014/main" id="{4BD877B4-CABD-4AB9-A89C-5F0CDFA0BE9B}"/>
                    </a:ext>
                  </a:extLst>
                </p:cNvPr>
                <p:cNvPicPr/>
                <p:nvPr/>
              </p:nvPicPr>
              <p:blipFill>
                <a:blip r:embed="rId46"/>
                <a:stretch>
                  <a:fillRect/>
                </a:stretch>
              </p:blipFill>
              <p:spPr>
                <a:xfrm>
                  <a:off x="9639280" y="2447920"/>
                  <a:ext cx="2037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33E6559F-EE00-4DDD-8BE9-A0DCF651A0F5}"/>
                    </a:ext>
                  </a:extLst>
                </p14:cNvPr>
                <p14:cNvContentPartPr/>
                <p14:nvPr/>
              </p14:nvContentPartPr>
              <p14:xfrm>
                <a:off x="9876880" y="2400400"/>
                <a:ext cx="151200" cy="290520"/>
              </p14:xfrm>
            </p:contentPart>
          </mc:Choice>
          <mc:Fallback>
            <p:pic>
              <p:nvPicPr>
                <p:cNvPr id="31" name="Ink 30">
                  <a:extLst>
                    <a:ext uri="{FF2B5EF4-FFF2-40B4-BE49-F238E27FC236}">
                      <a16:creationId xmlns:a16="http://schemas.microsoft.com/office/drawing/2014/main" id="{33E6559F-EE00-4DDD-8BE9-A0DCF651A0F5}"/>
                    </a:ext>
                  </a:extLst>
                </p:cNvPr>
                <p:cNvPicPr/>
                <p:nvPr/>
              </p:nvPicPr>
              <p:blipFill>
                <a:blip r:embed="rId48"/>
                <a:stretch>
                  <a:fillRect/>
                </a:stretch>
              </p:blipFill>
              <p:spPr>
                <a:xfrm>
                  <a:off x="9859240" y="2382400"/>
                  <a:ext cx="1868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25CCC0AB-040B-4A2B-A305-9A3E9F4D8C2B}"/>
                    </a:ext>
                  </a:extLst>
                </p14:cNvPr>
                <p14:cNvContentPartPr/>
                <p14:nvPr/>
              </p14:nvContentPartPr>
              <p14:xfrm>
                <a:off x="10077760" y="2499040"/>
                <a:ext cx="80640" cy="176040"/>
              </p14:xfrm>
            </p:contentPart>
          </mc:Choice>
          <mc:Fallback>
            <p:pic>
              <p:nvPicPr>
                <p:cNvPr id="32" name="Ink 31">
                  <a:extLst>
                    <a:ext uri="{FF2B5EF4-FFF2-40B4-BE49-F238E27FC236}">
                      <a16:creationId xmlns:a16="http://schemas.microsoft.com/office/drawing/2014/main" id="{25CCC0AB-040B-4A2B-A305-9A3E9F4D8C2B}"/>
                    </a:ext>
                  </a:extLst>
                </p:cNvPr>
                <p:cNvPicPr/>
                <p:nvPr/>
              </p:nvPicPr>
              <p:blipFill>
                <a:blip r:embed="rId50"/>
                <a:stretch>
                  <a:fillRect/>
                </a:stretch>
              </p:blipFill>
              <p:spPr>
                <a:xfrm>
                  <a:off x="10059760" y="2481400"/>
                  <a:ext cx="1162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5BC0BD67-E8E6-4818-94B1-94A3822E9453}"/>
                    </a:ext>
                  </a:extLst>
                </p14:cNvPr>
                <p14:cNvContentPartPr/>
                <p14:nvPr/>
              </p14:nvContentPartPr>
              <p14:xfrm>
                <a:off x="10187200" y="2476360"/>
                <a:ext cx="100800" cy="190800"/>
              </p14:xfrm>
            </p:contentPart>
          </mc:Choice>
          <mc:Fallback>
            <p:pic>
              <p:nvPicPr>
                <p:cNvPr id="33" name="Ink 32">
                  <a:extLst>
                    <a:ext uri="{FF2B5EF4-FFF2-40B4-BE49-F238E27FC236}">
                      <a16:creationId xmlns:a16="http://schemas.microsoft.com/office/drawing/2014/main" id="{5BC0BD67-E8E6-4818-94B1-94A3822E9453}"/>
                    </a:ext>
                  </a:extLst>
                </p:cNvPr>
                <p:cNvPicPr/>
                <p:nvPr/>
              </p:nvPicPr>
              <p:blipFill>
                <a:blip r:embed="rId52"/>
                <a:stretch>
                  <a:fillRect/>
                </a:stretch>
              </p:blipFill>
              <p:spPr>
                <a:xfrm>
                  <a:off x="10169200" y="2458720"/>
                  <a:ext cx="136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ED41F5AC-F660-4551-9B37-0120FFFE5F01}"/>
                    </a:ext>
                  </a:extLst>
                </p14:cNvPr>
                <p14:cNvContentPartPr/>
                <p14:nvPr/>
              </p14:nvContentPartPr>
              <p14:xfrm>
                <a:off x="10332640" y="2420920"/>
                <a:ext cx="59040" cy="201240"/>
              </p14:xfrm>
            </p:contentPart>
          </mc:Choice>
          <mc:Fallback>
            <p:pic>
              <p:nvPicPr>
                <p:cNvPr id="34" name="Ink 33">
                  <a:extLst>
                    <a:ext uri="{FF2B5EF4-FFF2-40B4-BE49-F238E27FC236}">
                      <a16:creationId xmlns:a16="http://schemas.microsoft.com/office/drawing/2014/main" id="{ED41F5AC-F660-4551-9B37-0120FFFE5F01}"/>
                    </a:ext>
                  </a:extLst>
                </p:cNvPr>
                <p:cNvPicPr/>
                <p:nvPr/>
              </p:nvPicPr>
              <p:blipFill>
                <a:blip r:embed="rId54"/>
                <a:stretch>
                  <a:fillRect/>
                </a:stretch>
              </p:blipFill>
              <p:spPr>
                <a:xfrm>
                  <a:off x="10315000" y="2402920"/>
                  <a:ext cx="94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7AB43D66-6F82-4BE4-9061-B91C27DE8E03}"/>
                    </a:ext>
                  </a:extLst>
                </p14:cNvPr>
                <p14:cNvContentPartPr/>
                <p14:nvPr/>
              </p14:nvContentPartPr>
              <p14:xfrm>
                <a:off x="10443520" y="2473840"/>
                <a:ext cx="69840" cy="145800"/>
              </p14:xfrm>
            </p:contentPart>
          </mc:Choice>
          <mc:Fallback>
            <p:pic>
              <p:nvPicPr>
                <p:cNvPr id="35" name="Ink 34">
                  <a:extLst>
                    <a:ext uri="{FF2B5EF4-FFF2-40B4-BE49-F238E27FC236}">
                      <a16:creationId xmlns:a16="http://schemas.microsoft.com/office/drawing/2014/main" id="{7AB43D66-6F82-4BE4-9061-B91C27DE8E03}"/>
                    </a:ext>
                  </a:extLst>
                </p:cNvPr>
                <p:cNvPicPr/>
                <p:nvPr/>
              </p:nvPicPr>
              <p:blipFill>
                <a:blip r:embed="rId56"/>
                <a:stretch>
                  <a:fillRect/>
                </a:stretch>
              </p:blipFill>
              <p:spPr>
                <a:xfrm>
                  <a:off x="10425880" y="2456200"/>
                  <a:ext cx="1054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2709897C-6EFE-4C71-A3D6-B4501AC5C145}"/>
                    </a:ext>
                  </a:extLst>
                </p14:cNvPr>
                <p14:cNvContentPartPr/>
                <p14:nvPr/>
              </p14:nvContentPartPr>
              <p14:xfrm>
                <a:off x="10543600" y="2504080"/>
                <a:ext cx="88200" cy="308880"/>
              </p14:xfrm>
            </p:contentPart>
          </mc:Choice>
          <mc:Fallback>
            <p:pic>
              <p:nvPicPr>
                <p:cNvPr id="36" name="Ink 35">
                  <a:extLst>
                    <a:ext uri="{FF2B5EF4-FFF2-40B4-BE49-F238E27FC236}">
                      <a16:creationId xmlns:a16="http://schemas.microsoft.com/office/drawing/2014/main" id="{2709897C-6EFE-4C71-A3D6-B4501AC5C145}"/>
                    </a:ext>
                  </a:extLst>
                </p:cNvPr>
                <p:cNvPicPr/>
                <p:nvPr/>
              </p:nvPicPr>
              <p:blipFill>
                <a:blip r:embed="rId58"/>
                <a:stretch>
                  <a:fillRect/>
                </a:stretch>
              </p:blipFill>
              <p:spPr>
                <a:xfrm>
                  <a:off x="10525960" y="2486080"/>
                  <a:ext cx="1238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E1844984-0DD0-41C5-A526-B46BEBE15201}"/>
                    </a:ext>
                  </a:extLst>
                </p14:cNvPr>
                <p14:cNvContentPartPr/>
                <p14:nvPr/>
              </p14:nvContentPartPr>
              <p14:xfrm>
                <a:off x="10756000" y="2527480"/>
                <a:ext cx="63360" cy="311040"/>
              </p14:xfrm>
            </p:contentPart>
          </mc:Choice>
          <mc:Fallback>
            <p:pic>
              <p:nvPicPr>
                <p:cNvPr id="37" name="Ink 36">
                  <a:extLst>
                    <a:ext uri="{FF2B5EF4-FFF2-40B4-BE49-F238E27FC236}">
                      <a16:creationId xmlns:a16="http://schemas.microsoft.com/office/drawing/2014/main" id="{E1844984-0DD0-41C5-A526-B46BEBE15201}"/>
                    </a:ext>
                  </a:extLst>
                </p:cNvPr>
                <p:cNvPicPr/>
                <p:nvPr/>
              </p:nvPicPr>
              <p:blipFill>
                <a:blip r:embed="rId60"/>
                <a:stretch>
                  <a:fillRect/>
                </a:stretch>
              </p:blipFill>
              <p:spPr>
                <a:xfrm>
                  <a:off x="10738000" y="2509840"/>
                  <a:ext cx="990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26418FB1-9FB2-467F-8722-3D40919109FC}"/>
                    </a:ext>
                  </a:extLst>
                </p14:cNvPr>
                <p14:cNvContentPartPr/>
                <p14:nvPr/>
              </p14:nvContentPartPr>
              <p14:xfrm>
                <a:off x="10843480" y="2445040"/>
                <a:ext cx="36000" cy="201240"/>
              </p14:xfrm>
            </p:contentPart>
          </mc:Choice>
          <mc:Fallback>
            <p:pic>
              <p:nvPicPr>
                <p:cNvPr id="38" name="Ink 37">
                  <a:extLst>
                    <a:ext uri="{FF2B5EF4-FFF2-40B4-BE49-F238E27FC236}">
                      <a16:creationId xmlns:a16="http://schemas.microsoft.com/office/drawing/2014/main" id="{26418FB1-9FB2-467F-8722-3D40919109FC}"/>
                    </a:ext>
                  </a:extLst>
                </p:cNvPr>
                <p:cNvPicPr/>
                <p:nvPr/>
              </p:nvPicPr>
              <p:blipFill>
                <a:blip r:embed="rId62"/>
                <a:stretch>
                  <a:fillRect/>
                </a:stretch>
              </p:blipFill>
              <p:spPr>
                <a:xfrm>
                  <a:off x="10825840" y="2427040"/>
                  <a:ext cx="71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A580C553-7725-4F2E-91C4-69B7D1A3FC30}"/>
                    </a:ext>
                  </a:extLst>
                </p14:cNvPr>
                <p14:cNvContentPartPr/>
                <p14:nvPr/>
              </p14:nvContentPartPr>
              <p14:xfrm>
                <a:off x="10932400" y="2499040"/>
                <a:ext cx="154800" cy="109440"/>
              </p14:xfrm>
            </p:contentPart>
          </mc:Choice>
          <mc:Fallback>
            <p:pic>
              <p:nvPicPr>
                <p:cNvPr id="39" name="Ink 38">
                  <a:extLst>
                    <a:ext uri="{FF2B5EF4-FFF2-40B4-BE49-F238E27FC236}">
                      <a16:creationId xmlns:a16="http://schemas.microsoft.com/office/drawing/2014/main" id="{A580C553-7725-4F2E-91C4-69B7D1A3FC30}"/>
                    </a:ext>
                  </a:extLst>
                </p:cNvPr>
                <p:cNvPicPr/>
                <p:nvPr/>
              </p:nvPicPr>
              <p:blipFill>
                <a:blip r:embed="rId64"/>
                <a:stretch>
                  <a:fillRect/>
                </a:stretch>
              </p:blipFill>
              <p:spPr>
                <a:xfrm>
                  <a:off x="10914760" y="2481040"/>
                  <a:ext cx="1904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43DBE8E2-EA2C-43C6-A78A-6C76DB480684}"/>
                    </a:ext>
                  </a:extLst>
                </p14:cNvPr>
                <p14:cNvContentPartPr/>
                <p14:nvPr/>
              </p14:nvContentPartPr>
              <p14:xfrm>
                <a:off x="11125720" y="2537920"/>
                <a:ext cx="73800" cy="165240"/>
              </p14:xfrm>
            </p:contentPart>
          </mc:Choice>
          <mc:Fallback>
            <p:pic>
              <p:nvPicPr>
                <p:cNvPr id="40" name="Ink 39">
                  <a:extLst>
                    <a:ext uri="{FF2B5EF4-FFF2-40B4-BE49-F238E27FC236}">
                      <a16:creationId xmlns:a16="http://schemas.microsoft.com/office/drawing/2014/main" id="{43DBE8E2-EA2C-43C6-A78A-6C76DB480684}"/>
                    </a:ext>
                  </a:extLst>
                </p:cNvPr>
                <p:cNvPicPr/>
                <p:nvPr/>
              </p:nvPicPr>
              <p:blipFill>
                <a:blip r:embed="rId66"/>
                <a:stretch>
                  <a:fillRect/>
                </a:stretch>
              </p:blipFill>
              <p:spPr>
                <a:xfrm>
                  <a:off x="11107720" y="2519920"/>
                  <a:ext cx="1094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16EE44B3-5C7C-47C0-86F2-2CF5318BF3AD}"/>
                    </a:ext>
                  </a:extLst>
                </p14:cNvPr>
                <p14:cNvContentPartPr/>
                <p14:nvPr/>
              </p14:nvContentPartPr>
              <p14:xfrm>
                <a:off x="10007920" y="2896480"/>
                <a:ext cx="99000" cy="258480"/>
              </p14:xfrm>
            </p:contentPart>
          </mc:Choice>
          <mc:Fallback>
            <p:pic>
              <p:nvPicPr>
                <p:cNvPr id="41" name="Ink 40">
                  <a:extLst>
                    <a:ext uri="{FF2B5EF4-FFF2-40B4-BE49-F238E27FC236}">
                      <a16:creationId xmlns:a16="http://schemas.microsoft.com/office/drawing/2014/main" id="{16EE44B3-5C7C-47C0-86F2-2CF5318BF3AD}"/>
                    </a:ext>
                  </a:extLst>
                </p:cNvPr>
                <p:cNvPicPr/>
                <p:nvPr/>
              </p:nvPicPr>
              <p:blipFill>
                <a:blip r:embed="rId68"/>
                <a:stretch>
                  <a:fillRect/>
                </a:stretch>
              </p:blipFill>
              <p:spPr>
                <a:xfrm>
                  <a:off x="9989920" y="2878480"/>
                  <a:ext cx="1346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86F40F26-CB89-443F-B18C-1D5F1F8AC4B7}"/>
                    </a:ext>
                  </a:extLst>
                </p14:cNvPr>
                <p14:cNvContentPartPr/>
                <p14:nvPr/>
              </p14:nvContentPartPr>
              <p14:xfrm>
                <a:off x="9919000" y="2893960"/>
                <a:ext cx="194760" cy="28440"/>
              </p14:xfrm>
            </p:contentPart>
          </mc:Choice>
          <mc:Fallback>
            <p:pic>
              <p:nvPicPr>
                <p:cNvPr id="42" name="Ink 41">
                  <a:extLst>
                    <a:ext uri="{FF2B5EF4-FFF2-40B4-BE49-F238E27FC236}">
                      <a16:creationId xmlns:a16="http://schemas.microsoft.com/office/drawing/2014/main" id="{86F40F26-CB89-443F-B18C-1D5F1F8AC4B7}"/>
                    </a:ext>
                  </a:extLst>
                </p:cNvPr>
                <p:cNvPicPr/>
                <p:nvPr/>
              </p:nvPicPr>
              <p:blipFill>
                <a:blip r:embed="rId70"/>
                <a:stretch>
                  <a:fillRect/>
                </a:stretch>
              </p:blipFill>
              <p:spPr>
                <a:xfrm>
                  <a:off x="9901000" y="2875960"/>
                  <a:ext cx="2304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F9D58F53-01CC-4652-A66F-E84979817037}"/>
                    </a:ext>
                  </a:extLst>
                </p14:cNvPr>
                <p14:cNvContentPartPr/>
                <p14:nvPr/>
              </p14:nvContentPartPr>
              <p14:xfrm>
                <a:off x="10012240" y="3124720"/>
                <a:ext cx="163440" cy="55800"/>
              </p14:xfrm>
            </p:contentPart>
          </mc:Choice>
          <mc:Fallback>
            <p:pic>
              <p:nvPicPr>
                <p:cNvPr id="43" name="Ink 42">
                  <a:extLst>
                    <a:ext uri="{FF2B5EF4-FFF2-40B4-BE49-F238E27FC236}">
                      <a16:creationId xmlns:a16="http://schemas.microsoft.com/office/drawing/2014/main" id="{F9D58F53-01CC-4652-A66F-E84979817037}"/>
                    </a:ext>
                  </a:extLst>
                </p:cNvPr>
                <p:cNvPicPr/>
                <p:nvPr/>
              </p:nvPicPr>
              <p:blipFill>
                <a:blip r:embed="rId72"/>
                <a:stretch>
                  <a:fillRect/>
                </a:stretch>
              </p:blipFill>
              <p:spPr>
                <a:xfrm>
                  <a:off x="9994240" y="3106720"/>
                  <a:ext cx="1990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EE592014-2A25-4963-94E8-33CD8814A452}"/>
                    </a:ext>
                  </a:extLst>
                </p14:cNvPr>
                <p14:cNvContentPartPr/>
                <p14:nvPr/>
              </p14:nvContentPartPr>
              <p14:xfrm>
                <a:off x="10208800" y="2884960"/>
                <a:ext cx="265680" cy="297360"/>
              </p14:xfrm>
            </p:contentPart>
          </mc:Choice>
          <mc:Fallback>
            <p:pic>
              <p:nvPicPr>
                <p:cNvPr id="44" name="Ink 43">
                  <a:extLst>
                    <a:ext uri="{FF2B5EF4-FFF2-40B4-BE49-F238E27FC236}">
                      <a16:creationId xmlns:a16="http://schemas.microsoft.com/office/drawing/2014/main" id="{EE592014-2A25-4963-94E8-33CD8814A452}"/>
                    </a:ext>
                  </a:extLst>
                </p:cNvPr>
                <p:cNvPicPr/>
                <p:nvPr/>
              </p:nvPicPr>
              <p:blipFill>
                <a:blip r:embed="rId74"/>
                <a:stretch>
                  <a:fillRect/>
                </a:stretch>
              </p:blipFill>
              <p:spPr>
                <a:xfrm>
                  <a:off x="10190800" y="2866960"/>
                  <a:ext cx="3013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75FA1EC0-78E0-48F7-AB02-77FFDF50B94A}"/>
                    </a:ext>
                  </a:extLst>
                </p14:cNvPr>
                <p14:cNvContentPartPr/>
                <p14:nvPr/>
              </p14:nvContentPartPr>
              <p14:xfrm>
                <a:off x="10357120" y="2916280"/>
                <a:ext cx="367200" cy="228600"/>
              </p14:xfrm>
            </p:contentPart>
          </mc:Choice>
          <mc:Fallback>
            <p:pic>
              <p:nvPicPr>
                <p:cNvPr id="45" name="Ink 44">
                  <a:extLst>
                    <a:ext uri="{FF2B5EF4-FFF2-40B4-BE49-F238E27FC236}">
                      <a16:creationId xmlns:a16="http://schemas.microsoft.com/office/drawing/2014/main" id="{75FA1EC0-78E0-48F7-AB02-77FFDF50B94A}"/>
                    </a:ext>
                  </a:extLst>
                </p:cNvPr>
                <p:cNvPicPr/>
                <p:nvPr/>
              </p:nvPicPr>
              <p:blipFill>
                <a:blip r:embed="rId76"/>
                <a:stretch>
                  <a:fillRect/>
                </a:stretch>
              </p:blipFill>
              <p:spPr>
                <a:xfrm>
                  <a:off x="10339480" y="2898640"/>
                  <a:ext cx="4028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EBC94709-9B1F-4753-B530-5784D5F067B4}"/>
                    </a:ext>
                  </a:extLst>
                </p14:cNvPr>
                <p14:cNvContentPartPr/>
                <p14:nvPr/>
              </p14:nvContentPartPr>
              <p14:xfrm>
                <a:off x="10830160" y="2846080"/>
                <a:ext cx="64440" cy="223560"/>
              </p14:xfrm>
            </p:contentPart>
          </mc:Choice>
          <mc:Fallback>
            <p:pic>
              <p:nvPicPr>
                <p:cNvPr id="46" name="Ink 45">
                  <a:extLst>
                    <a:ext uri="{FF2B5EF4-FFF2-40B4-BE49-F238E27FC236}">
                      <a16:creationId xmlns:a16="http://schemas.microsoft.com/office/drawing/2014/main" id="{EBC94709-9B1F-4753-B530-5784D5F067B4}"/>
                    </a:ext>
                  </a:extLst>
                </p:cNvPr>
                <p:cNvPicPr/>
                <p:nvPr/>
              </p:nvPicPr>
              <p:blipFill>
                <a:blip r:embed="rId78"/>
                <a:stretch>
                  <a:fillRect/>
                </a:stretch>
              </p:blipFill>
              <p:spPr>
                <a:xfrm>
                  <a:off x="10812520" y="2828080"/>
                  <a:ext cx="1000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A78E02AE-5A37-4D7E-836B-B6C42ABDC2D1}"/>
                    </a:ext>
                  </a:extLst>
                </p14:cNvPr>
                <p14:cNvContentPartPr/>
                <p14:nvPr/>
              </p14:nvContentPartPr>
              <p14:xfrm>
                <a:off x="10981360" y="2827720"/>
                <a:ext cx="184680" cy="181080"/>
              </p14:xfrm>
            </p:contentPart>
          </mc:Choice>
          <mc:Fallback>
            <p:pic>
              <p:nvPicPr>
                <p:cNvPr id="47" name="Ink 46">
                  <a:extLst>
                    <a:ext uri="{FF2B5EF4-FFF2-40B4-BE49-F238E27FC236}">
                      <a16:creationId xmlns:a16="http://schemas.microsoft.com/office/drawing/2014/main" id="{A78E02AE-5A37-4D7E-836B-B6C42ABDC2D1}"/>
                    </a:ext>
                  </a:extLst>
                </p:cNvPr>
                <p:cNvPicPr/>
                <p:nvPr/>
              </p:nvPicPr>
              <p:blipFill>
                <a:blip r:embed="rId80"/>
                <a:stretch>
                  <a:fillRect/>
                </a:stretch>
              </p:blipFill>
              <p:spPr>
                <a:xfrm>
                  <a:off x="10963720" y="2809720"/>
                  <a:ext cx="220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77D3D293-B375-462B-AF04-D932B04D646E}"/>
                    </a:ext>
                  </a:extLst>
                </p14:cNvPr>
                <p14:cNvContentPartPr/>
                <p14:nvPr/>
              </p14:nvContentPartPr>
              <p14:xfrm>
                <a:off x="11214640" y="2844280"/>
                <a:ext cx="138240" cy="195120"/>
              </p14:xfrm>
            </p:contentPart>
          </mc:Choice>
          <mc:Fallback>
            <p:pic>
              <p:nvPicPr>
                <p:cNvPr id="48" name="Ink 47">
                  <a:extLst>
                    <a:ext uri="{FF2B5EF4-FFF2-40B4-BE49-F238E27FC236}">
                      <a16:creationId xmlns:a16="http://schemas.microsoft.com/office/drawing/2014/main" id="{77D3D293-B375-462B-AF04-D932B04D646E}"/>
                    </a:ext>
                  </a:extLst>
                </p:cNvPr>
                <p:cNvPicPr/>
                <p:nvPr/>
              </p:nvPicPr>
              <p:blipFill>
                <a:blip r:embed="rId82"/>
                <a:stretch>
                  <a:fillRect/>
                </a:stretch>
              </p:blipFill>
              <p:spPr>
                <a:xfrm>
                  <a:off x="11197000" y="2826280"/>
                  <a:ext cx="1738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BE09511A-9EB1-4235-A1F9-DCC5CC282199}"/>
                    </a:ext>
                  </a:extLst>
                </p14:cNvPr>
                <p14:cNvContentPartPr/>
                <p14:nvPr/>
              </p14:nvContentPartPr>
              <p14:xfrm>
                <a:off x="11461240" y="2652760"/>
                <a:ext cx="75240" cy="331200"/>
              </p14:xfrm>
            </p:contentPart>
          </mc:Choice>
          <mc:Fallback>
            <p:pic>
              <p:nvPicPr>
                <p:cNvPr id="49" name="Ink 48">
                  <a:extLst>
                    <a:ext uri="{FF2B5EF4-FFF2-40B4-BE49-F238E27FC236}">
                      <a16:creationId xmlns:a16="http://schemas.microsoft.com/office/drawing/2014/main" id="{BE09511A-9EB1-4235-A1F9-DCC5CC282199}"/>
                    </a:ext>
                  </a:extLst>
                </p:cNvPr>
                <p:cNvPicPr/>
                <p:nvPr/>
              </p:nvPicPr>
              <p:blipFill>
                <a:blip r:embed="rId84"/>
                <a:stretch>
                  <a:fillRect/>
                </a:stretch>
              </p:blipFill>
              <p:spPr>
                <a:xfrm>
                  <a:off x="11443240" y="2634760"/>
                  <a:ext cx="1108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FADE6B6F-0D08-4DAF-97D7-57CA834F5CAD}"/>
                    </a:ext>
                  </a:extLst>
                </p14:cNvPr>
                <p14:cNvContentPartPr/>
                <p14:nvPr/>
              </p14:nvContentPartPr>
              <p14:xfrm>
                <a:off x="11627200" y="2708920"/>
                <a:ext cx="166680" cy="236160"/>
              </p14:xfrm>
            </p:contentPart>
          </mc:Choice>
          <mc:Fallback>
            <p:pic>
              <p:nvPicPr>
                <p:cNvPr id="50" name="Ink 49">
                  <a:extLst>
                    <a:ext uri="{FF2B5EF4-FFF2-40B4-BE49-F238E27FC236}">
                      <a16:creationId xmlns:a16="http://schemas.microsoft.com/office/drawing/2014/main" id="{FADE6B6F-0D08-4DAF-97D7-57CA834F5CAD}"/>
                    </a:ext>
                  </a:extLst>
                </p:cNvPr>
                <p:cNvPicPr/>
                <p:nvPr/>
              </p:nvPicPr>
              <p:blipFill>
                <a:blip r:embed="rId86"/>
                <a:stretch>
                  <a:fillRect/>
                </a:stretch>
              </p:blipFill>
              <p:spPr>
                <a:xfrm>
                  <a:off x="11609200" y="2690920"/>
                  <a:ext cx="202320" cy="271800"/>
                </a:xfrm>
                <a:prstGeom prst="rect">
                  <a:avLst/>
                </a:prstGeom>
              </p:spPr>
            </p:pic>
          </mc:Fallback>
        </mc:AlternateContent>
      </p:grpSp>
      <p:grpSp>
        <p:nvGrpSpPr>
          <p:cNvPr id="63" name="Group 62">
            <a:extLst>
              <a:ext uri="{FF2B5EF4-FFF2-40B4-BE49-F238E27FC236}">
                <a16:creationId xmlns:a16="http://schemas.microsoft.com/office/drawing/2014/main" id="{AB733088-3394-44FC-AB71-5FC61900CF90}"/>
              </a:ext>
            </a:extLst>
          </p:cNvPr>
          <p:cNvGrpSpPr/>
          <p:nvPr/>
        </p:nvGrpSpPr>
        <p:grpSpPr>
          <a:xfrm>
            <a:off x="83080" y="2865520"/>
            <a:ext cx="1106640" cy="582120"/>
            <a:chOff x="83080" y="2865520"/>
            <a:chExt cx="1106640" cy="582120"/>
          </a:xfrm>
        </p:grpSpPr>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E0855D6D-2595-4555-A832-3D8CF5C01415}"/>
                    </a:ext>
                  </a:extLst>
                </p14:cNvPr>
                <p14:cNvContentPartPr/>
                <p14:nvPr/>
              </p14:nvContentPartPr>
              <p14:xfrm>
                <a:off x="146800" y="3131200"/>
                <a:ext cx="255960" cy="316440"/>
              </p14:xfrm>
            </p:contentPart>
          </mc:Choice>
          <mc:Fallback>
            <p:pic>
              <p:nvPicPr>
                <p:cNvPr id="52" name="Ink 51">
                  <a:extLst>
                    <a:ext uri="{FF2B5EF4-FFF2-40B4-BE49-F238E27FC236}">
                      <a16:creationId xmlns:a16="http://schemas.microsoft.com/office/drawing/2014/main" id="{E0855D6D-2595-4555-A832-3D8CF5C01415}"/>
                    </a:ext>
                  </a:extLst>
                </p:cNvPr>
                <p:cNvPicPr/>
                <p:nvPr/>
              </p:nvPicPr>
              <p:blipFill>
                <a:blip r:embed="rId88"/>
                <a:stretch>
                  <a:fillRect/>
                </a:stretch>
              </p:blipFill>
              <p:spPr>
                <a:xfrm>
                  <a:off x="129160" y="3113560"/>
                  <a:ext cx="2916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D36B3E66-C4ED-4978-95BE-098A515C027B}"/>
                    </a:ext>
                  </a:extLst>
                </p14:cNvPr>
                <p14:cNvContentPartPr/>
                <p14:nvPr/>
              </p14:nvContentPartPr>
              <p14:xfrm>
                <a:off x="83080" y="3023560"/>
                <a:ext cx="218520" cy="163800"/>
              </p14:xfrm>
            </p:contentPart>
          </mc:Choice>
          <mc:Fallback>
            <p:pic>
              <p:nvPicPr>
                <p:cNvPr id="53" name="Ink 52">
                  <a:extLst>
                    <a:ext uri="{FF2B5EF4-FFF2-40B4-BE49-F238E27FC236}">
                      <a16:creationId xmlns:a16="http://schemas.microsoft.com/office/drawing/2014/main" id="{D36B3E66-C4ED-4978-95BE-098A515C027B}"/>
                    </a:ext>
                  </a:extLst>
                </p:cNvPr>
                <p:cNvPicPr/>
                <p:nvPr/>
              </p:nvPicPr>
              <p:blipFill>
                <a:blip r:embed="rId90"/>
                <a:stretch>
                  <a:fillRect/>
                </a:stretch>
              </p:blipFill>
              <p:spPr>
                <a:xfrm>
                  <a:off x="65080" y="3005560"/>
                  <a:ext cx="2541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71846273-EA54-44FE-A09A-A7B2D9F0E50E}"/>
                    </a:ext>
                  </a:extLst>
                </p14:cNvPr>
                <p14:cNvContentPartPr/>
                <p14:nvPr/>
              </p14:nvContentPartPr>
              <p14:xfrm>
                <a:off x="427600" y="3097360"/>
                <a:ext cx="167040" cy="258480"/>
              </p14:xfrm>
            </p:contentPart>
          </mc:Choice>
          <mc:Fallback>
            <p:pic>
              <p:nvPicPr>
                <p:cNvPr id="54" name="Ink 53">
                  <a:extLst>
                    <a:ext uri="{FF2B5EF4-FFF2-40B4-BE49-F238E27FC236}">
                      <a16:creationId xmlns:a16="http://schemas.microsoft.com/office/drawing/2014/main" id="{71846273-EA54-44FE-A09A-A7B2D9F0E50E}"/>
                    </a:ext>
                  </a:extLst>
                </p:cNvPr>
                <p:cNvPicPr/>
                <p:nvPr/>
              </p:nvPicPr>
              <p:blipFill>
                <a:blip r:embed="rId92"/>
                <a:stretch>
                  <a:fillRect/>
                </a:stretch>
              </p:blipFill>
              <p:spPr>
                <a:xfrm>
                  <a:off x="409600" y="3079360"/>
                  <a:ext cx="202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F044A84B-C7D9-4FA8-9B48-BE5CAB25161D}"/>
                    </a:ext>
                  </a:extLst>
                </p14:cNvPr>
                <p14:cNvContentPartPr/>
                <p14:nvPr/>
              </p14:nvContentPartPr>
              <p14:xfrm>
                <a:off x="687160" y="2969200"/>
                <a:ext cx="176400" cy="316800"/>
              </p14:xfrm>
            </p:contentPart>
          </mc:Choice>
          <mc:Fallback>
            <p:pic>
              <p:nvPicPr>
                <p:cNvPr id="55" name="Ink 54">
                  <a:extLst>
                    <a:ext uri="{FF2B5EF4-FFF2-40B4-BE49-F238E27FC236}">
                      <a16:creationId xmlns:a16="http://schemas.microsoft.com/office/drawing/2014/main" id="{F044A84B-C7D9-4FA8-9B48-BE5CAB25161D}"/>
                    </a:ext>
                  </a:extLst>
                </p:cNvPr>
                <p:cNvPicPr/>
                <p:nvPr/>
              </p:nvPicPr>
              <p:blipFill>
                <a:blip r:embed="rId94"/>
                <a:stretch>
                  <a:fillRect/>
                </a:stretch>
              </p:blipFill>
              <p:spPr>
                <a:xfrm>
                  <a:off x="669520" y="2951560"/>
                  <a:ext cx="21204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411621C2-DD51-4825-ABBE-F3B4F9982C7D}"/>
                    </a:ext>
                  </a:extLst>
                </p14:cNvPr>
                <p14:cNvContentPartPr/>
                <p14:nvPr/>
              </p14:nvContentPartPr>
              <p14:xfrm>
                <a:off x="893080" y="2865520"/>
                <a:ext cx="296640" cy="334440"/>
              </p14:xfrm>
            </p:contentPart>
          </mc:Choice>
          <mc:Fallback>
            <p:pic>
              <p:nvPicPr>
                <p:cNvPr id="56" name="Ink 55">
                  <a:extLst>
                    <a:ext uri="{FF2B5EF4-FFF2-40B4-BE49-F238E27FC236}">
                      <a16:creationId xmlns:a16="http://schemas.microsoft.com/office/drawing/2014/main" id="{411621C2-DD51-4825-ABBE-F3B4F9982C7D}"/>
                    </a:ext>
                  </a:extLst>
                </p:cNvPr>
                <p:cNvPicPr/>
                <p:nvPr/>
              </p:nvPicPr>
              <p:blipFill>
                <a:blip r:embed="rId96"/>
                <a:stretch>
                  <a:fillRect/>
                </a:stretch>
              </p:blipFill>
              <p:spPr>
                <a:xfrm>
                  <a:off x="875440" y="2847520"/>
                  <a:ext cx="332280" cy="370080"/>
                </a:xfrm>
                <a:prstGeom prst="rect">
                  <a:avLst/>
                </a:prstGeom>
              </p:spPr>
            </p:pic>
          </mc:Fallback>
        </mc:AlternateContent>
      </p:grpSp>
      <p:grpSp>
        <p:nvGrpSpPr>
          <p:cNvPr id="62" name="Group 61">
            <a:extLst>
              <a:ext uri="{FF2B5EF4-FFF2-40B4-BE49-F238E27FC236}">
                <a16:creationId xmlns:a16="http://schemas.microsoft.com/office/drawing/2014/main" id="{B8B99647-827F-44E9-AB54-80D4CA8142B3}"/>
              </a:ext>
            </a:extLst>
          </p:cNvPr>
          <p:cNvGrpSpPr/>
          <p:nvPr/>
        </p:nvGrpSpPr>
        <p:grpSpPr>
          <a:xfrm>
            <a:off x="407080" y="3817360"/>
            <a:ext cx="1115280" cy="930240"/>
            <a:chOff x="407080" y="3817360"/>
            <a:chExt cx="1115280" cy="930240"/>
          </a:xfrm>
        </p:grpSpPr>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777CE32A-3DDB-4FA9-A859-F540625FE3C9}"/>
                    </a:ext>
                  </a:extLst>
                </p14:cNvPr>
                <p14:cNvContentPartPr/>
                <p14:nvPr/>
              </p14:nvContentPartPr>
              <p14:xfrm>
                <a:off x="407080" y="4209400"/>
                <a:ext cx="344160" cy="538200"/>
              </p14:xfrm>
            </p:contentPart>
          </mc:Choice>
          <mc:Fallback>
            <p:pic>
              <p:nvPicPr>
                <p:cNvPr id="57" name="Ink 56">
                  <a:extLst>
                    <a:ext uri="{FF2B5EF4-FFF2-40B4-BE49-F238E27FC236}">
                      <a16:creationId xmlns:a16="http://schemas.microsoft.com/office/drawing/2014/main" id="{777CE32A-3DDB-4FA9-A859-F540625FE3C9}"/>
                    </a:ext>
                  </a:extLst>
                </p:cNvPr>
                <p:cNvPicPr/>
                <p:nvPr/>
              </p:nvPicPr>
              <p:blipFill>
                <a:blip r:embed="rId98"/>
                <a:stretch>
                  <a:fillRect/>
                </a:stretch>
              </p:blipFill>
              <p:spPr>
                <a:xfrm>
                  <a:off x="389080" y="4191760"/>
                  <a:ext cx="37980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F863CA69-1F63-4AAA-8010-6BED9A80EDD9}"/>
                    </a:ext>
                  </a:extLst>
                </p14:cNvPr>
                <p14:cNvContentPartPr/>
                <p14:nvPr/>
              </p14:nvContentPartPr>
              <p14:xfrm>
                <a:off x="590320" y="4176280"/>
                <a:ext cx="177120" cy="214560"/>
              </p14:xfrm>
            </p:contentPart>
          </mc:Choice>
          <mc:Fallback>
            <p:pic>
              <p:nvPicPr>
                <p:cNvPr id="58" name="Ink 57">
                  <a:extLst>
                    <a:ext uri="{FF2B5EF4-FFF2-40B4-BE49-F238E27FC236}">
                      <a16:creationId xmlns:a16="http://schemas.microsoft.com/office/drawing/2014/main" id="{F863CA69-1F63-4AAA-8010-6BED9A80EDD9}"/>
                    </a:ext>
                  </a:extLst>
                </p:cNvPr>
                <p:cNvPicPr/>
                <p:nvPr/>
              </p:nvPicPr>
              <p:blipFill>
                <a:blip r:embed="rId100"/>
                <a:stretch>
                  <a:fillRect/>
                </a:stretch>
              </p:blipFill>
              <p:spPr>
                <a:xfrm>
                  <a:off x="572680" y="4158640"/>
                  <a:ext cx="2127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1F074165-0D07-47C4-9D23-8DF3DABD7C18}"/>
                    </a:ext>
                  </a:extLst>
                </p14:cNvPr>
                <p14:cNvContentPartPr/>
                <p14:nvPr/>
              </p14:nvContentPartPr>
              <p14:xfrm>
                <a:off x="788320" y="4116520"/>
                <a:ext cx="190800" cy="185040"/>
              </p14:xfrm>
            </p:contentPart>
          </mc:Choice>
          <mc:Fallback>
            <p:pic>
              <p:nvPicPr>
                <p:cNvPr id="59" name="Ink 58">
                  <a:extLst>
                    <a:ext uri="{FF2B5EF4-FFF2-40B4-BE49-F238E27FC236}">
                      <a16:creationId xmlns:a16="http://schemas.microsoft.com/office/drawing/2014/main" id="{1F074165-0D07-47C4-9D23-8DF3DABD7C18}"/>
                    </a:ext>
                  </a:extLst>
                </p:cNvPr>
                <p:cNvPicPr/>
                <p:nvPr/>
              </p:nvPicPr>
              <p:blipFill>
                <a:blip r:embed="rId102"/>
                <a:stretch>
                  <a:fillRect/>
                </a:stretch>
              </p:blipFill>
              <p:spPr>
                <a:xfrm>
                  <a:off x="770320" y="4098880"/>
                  <a:ext cx="226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D6413A44-526E-4992-B4C7-A334B0D396A5}"/>
                    </a:ext>
                  </a:extLst>
                </p14:cNvPr>
                <p14:cNvContentPartPr/>
                <p14:nvPr/>
              </p14:nvContentPartPr>
              <p14:xfrm>
                <a:off x="1009360" y="4053520"/>
                <a:ext cx="205200" cy="365040"/>
              </p14:xfrm>
            </p:contentPart>
          </mc:Choice>
          <mc:Fallback>
            <p:pic>
              <p:nvPicPr>
                <p:cNvPr id="60" name="Ink 59">
                  <a:extLst>
                    <a:ext uri="{FF2B5EF4-FFF2-40B4-BE49-F238E27FC236}">
                      <a16:creationId xmlns:a16="http://schemas.microsoft.com/office/drawing/2014/main" id="{D6413A44-526E-4992-B4C7-A334B0D396A5}"/>
                    </a:ext>
                  </a:extLst>
                </p:cNvPr>
                <p:cNvPicPr/>
                <p:nvPr/>
              </p:nvPicPr>
              <p:blipFill>
                <a:blip r:embed="rId104"/>
                <a:stretch>
                  <a:fillRect/>
                </a:stretch>
              </p:blipFill>
              <p:spPr>
                <a:xfrm>
                  <a:off x="991360" y="4035520"/>
                  <a:ext cx="24084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39FAADA5-A915-4295-910E-84A0789D0361}"/>
                    </a:ext>
                  </a:extLst>
                </p14:cNvPr>
                <p14:cNvContentPartPr/>
                <p14:nvPr/>
              </p14:nvContentPartPr>
              <p14:xfrm>
                <a:off x="1103680" y="3817360"/>
                <a:ext cx="418680" cy="264600"/>
              </p14:xfrm>
            </p:contentPart>
          </mc:Choice>
          <mc:Fallback>
            <p:pic>
              <p:nvPicPr>
                <p:cNvPr id="61" name="Ink 60">
                  <a:extLst>
                    <a:ext uri="{FF2B5EF4-FFF2-40B4-BE49-F238E27FC236}">
                      <a16:creationId xmlns:a16="http://schemas.microsoft.com/office/drawing/2014/main" id="{39FAADA5-A915-4295-910E-84A0789D0361}"/>
                    </a:ext>
                  </a:extLst>
                </p:cNvPr>
                <p:cNvPicPr/>
                <p:nvPr/>
              </p:nvPicPr>
              <p:blipFill>
                <a:blip r:embed="rId106"/>
                <a:stretch>
                  <a:fillRect/>
                </a:stretch>
              </p:blipFill>
              <p:spPr>
                <a:xfrm>
                  <a:off x="1085680" y="3799360"/>
                  <a:ext cx="454320" cy="300240"/>
                </a:xfrm>
                <a:prstGeom prst="rect">
                  <a:avLst/>
                </a:prstGeom>
              </p:spPr>
            </p:pic>
          </mc:Fallback>
        </mc:AlternateContent>
      </p:grpSp>
    </p:spTree>
    <p:extLst>
      <p:ext uri="{BB962C8B-B14F-4D97-AF65-F5344CB8AC3E}">
        <p14:creationId xmlns:p14="http://schemas.microsoft.com/office/powerpoint/2010/main" val="28064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2000" fill="hold"/>
                                        <p:tgtEl>
                                          <p:spTgt spid="22"/>
                                        </p:tgtEl>
                                        <p:attrNameLst>
                                          <p:attrName>drawProgress</p:attrName>
                                        </p:attrNameLst>
                                      </p:cBhvr>
                                      <p:tavLst>
                                        <p:tav tm="0">
                                          <p:val>
                                            <p:fltVal val="0"/>
                                          </p:val>
                                        </p:tav>
                                        <p:tav tm="100000">
                                          <p:val>
                                            <p:fltVal val="1"/>
                                          </p:val>
                                        </p:tav>
                                      </p:tavLst>
                                    </p:anim>
                                  </p:childTnLst>
                                </p:cTn>
                              </p:par>
                            </p:childTnLst>
                          </p:cTn>
                        </p:par>
                        <p:par>
                          <p:cTn id="12" fill="hold">
                            <p:stCondLst>
                              <p:cond delay="4000"/>
                            </p:stCondLst>
                            <p:childTnLst>
                              <p:par>
                                <p:cTn id="13" presetID="63"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p:cTn id="20" dur="2000" fill="hold"/>
                                        <p:tgtEl>
                                          <p:spTgt spid="63"/>
                                        </p:tgtEl>
                                        <p:attrNameLst>
                                          <p:attrName>drawProgress</p:attrName>
                                        </p:attrNameLst>
                                      </p:cBhvr>
                                      <p:tavLst>
                                        <p:tav tm="0">
                                          <p:val>
                                            <p:fltVal val="0"/>
                                          </p:val>
                                        </p:tav>
                                        <p:tav tm="100000">
                                          <p:val>
                                            <p:fltVal val="1"/>
                                          </p:val>
                                        </p:tav>
                                      </p:tavLst>
                                    </p:anim>
                                  </p:childTnLst>
                                </p:cTn>
                              </p:par>
                            </p:childTnLst>
                          </p:cTn>
                        </p:par>
                        <p:par>
                          <p:cTn id="21" fill="hold">
                            <p:stCondLst>
                              <p:cond delay="2000"/>
                            </p:stCondLst>
                            <p:childTnLst>
                              <p:par>
                                <p:cTn id="22" presetID="63"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2000" fill="hold"/>
                                        <p:tgtEl>
                                          <p:spTgt spid="62"/>
                                        </p:tgtEl>
                                        <p:attrNameLst>
                                          <p:attrName>drawProgress</p:attrName>
                                        </p:attrNameLst>
                                      </p:cBhvr>
                                      <p:tavLst>
                                        <p:tav tm="0">
                                          <p:val>
                                            <p:fltVal val="0"/>
                                          </p:val>
                                        </p:tav>
                                        <p:tav tm="100000">
                                          <p:val>
                                            <p:fltVal val="1"/>
                                          </p:val>
                                        </p:tav>
                                      </p:tavLst>
                                    </p:anim>
                                  </p:childTnLst>
                                </p:cTn>
                              </p:par>
                            </p:childTnLst>
                          </p:cTn>
                        </p:par>
                        <p:par>
                          <p:cTn id="25" fill="hold">
                            <p:stCondLst>
                              <p:cond delay="4000"/>
                            </p:stCondLst>
                            <p:childTnLst>
                              <p:par>
                                <p:cTn id="26" presetID="63"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2000" fill="hold"/>
                                        <p:tgtEl>
                                          <p:spTgt spid="29"/>
                                        </p:tgtEl>
                                        <p:attrNameLst>
                                          <p:attrName>drawProgress</p:attrName>
                                        </p:attrNameLst>
                                      </p:cBhvr>
                                      <p:tavLst>
                                        <p:tav tm="0">
                                          <p:val>
                                            <p:fltVal val="0"/>
                                          </p:val>
                                        </p:tav>
                                        <p:tav tm="100000">
                                          <p:val>
                                            <p:fltVal val="1"/>
                                          </p:val>
                                        </p:tav>
                                      </p:tavLst>
                                    </p:anim>
                                  </p:childTnLst>
                                </p:cTn>
                              </p:par>
                            </p:childTnLst>
                          </p:cTn>
                        </p:par>
                        <p:par>
                          <p:cTn id="29" fill="hold">
                            <p:stCondLst>
                              <p:cond delay="6000"/>
                            </p:stCondLst>
                            <p:childTnLst>
                              <p:par>
                                <p:cTn id="30" presetID="63"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527300" y="1957248"/>
            <a:ext cx="7137400" cy="4253052"/>
          </a:xfrm>
        </p:spPr>
        <p:txBody>
          <a:bodyPr>
            <a:normAutofit/>
          </a:bodyPr>
          <a:lstStyle/>
          <a:p>
            <a:r>
              <a:rPr lang="en-US" sz="3200" dirty="0"/>
              <a:t>Make examples</a:t>
            </a:r>
          </a:p>
          <a:p>
            <a:endParaRPr lang="en-US" sz="3200" dirty="0"/>
          </a:p>
          <a:p>
            <a:r>
              <a:rPr lang="en-US" sz="3200" dirty="0"/>
              <a:t>Inputs AND outputs</a:t>
            </a:r>
          </a:p>
          <a:p>
            <a:endParaRPr lang="en-US" sz="3200" dirty="0"/>
          </a:p>
          <a:p>
            <a:r>
              <a:rPr lang="en-US" sz="3200" dirty="0"/>
              <a:t>If you can’t make examples, you don’t understand the problem</a:t>
            </a:r>
            <a:endParaRPr lang="en-US" sz="2800" dirty="0"/>
          </a:p>
        </p:txBody>
      </p:sp>
      <p:sp>
        <p:nvSpPr>
          <p:cNvPr id="4" name="Rectangle 3">
            <a:extLst>
              <a:ext uri="{FF2B5EF4-FFF2-40B4-BE49-F238E27FC236}">
                <a16:creationId xmlns:a16="http://schemas.microsoft.com/office/drawing/2014/main" id="{C4E71D51-0AD5-4CEE-BA4A-685413B9F702}"/>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F356D47-863E-4470-A22A-3E7AB33F1271}"/>
              </a:ext>
            </a:extLst>
          </p:cNvPr>
          <p:cNvGrpSpPr/>
          <p:nvPr/>
        </p:nvGrpSpPr>
        <p:grpSpPr>
          <a:xfrm>
            <a:off x="9271720" y="2467800"/>
            <a:ext cx="1940400" cy="629280"/>
            <a:chOff x="9271720" y="2467800"/>
            <a:chExt cx="1940400" cy="62928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B2FFFD7-4C82-4711-BEA2-DBE7E17850E7}"/>
                    </a:ext>
                  </a:extLst>
                </p14:cNvPr>
                <p14:cNvContentPartPr/>
                <p14:nvPr/>
              </p14:nvContentPartPr>
              <p14:xfrm>
                <a:off x="9271720" y="2492640"/>
                <a:ext cx="172080" cy="527400"/>
              </p14:xfrm>
            </p:contentPart>
          </mc:Choice>
          <mc:Fallback>
            <p:pic>
              <p:nvPicPr>
                <p:cNvPr id="5" name="Ink 4">
                  <a:extLst>
                    <a:ext uri="{FF2B5EF4-FFF2-40B4-BE49-F238E27FC236}">
                      <a16:creationId xmlns:a16="http://schemas.microsoft.com/office/drawing/2014/main" id="{8B2FFFD7-4C82-4711-BEA2-DBE7E17850E7}"/>
                    </a:ext>
                  </a:extLst>
                </p:cNvPr>
                <p:cNvPicPr/>
                <p:nvPr/>
              </p:nvPicPr>
              <p:blipFill>
                <a:blip r:embed="rId4"/>
                <a:stretch>
                  <a:fillRect/>
                </a:stretch>
              </p:blipFill>
              <p:spPr>
                <a:xfrm>
                  <a:off x="9254080" y="2474640"/>
                  <a:ext cx="20772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16705BB-B63F-40E3-B953-78474DD2A647}"/>
                    </a:ext>
                  </a:extLst>
                </p14:cNvPr>
                <p14:cNvContentPartPr/>
                <p14:nvPr/>
              </p14:nvContentPartPr>
              <p14:xfrm>
                <a:off x="9570520" y="2633760"/>
                <a:ext cx="20520" cy="317520"/>
              </p14:xfrm>
            </p:contentPart>
          </mc:Choice>
          <mc:Fallback>
            <p:pic>
              <p:nvPicPr>
                <p:cNvPr id="6" name="Ink 5">
                  <a:extLst>
                    <a:ext uri="{FF2B5EF4-FFF2-40B4-BE49-F238E27FC236}">
                      <a16:creationId xmlns:a16="http://schemas.microsoft.com/office/drawing/2014/main" id="{C16705BB-B63F-40E3-B953-78474DD2A647}"/>
                    </a:ext>
                  </a:extLst>
                </p:cNvPr>
                <p:cNvPicPr/>
                <p:nvPr/>
              </p:nvPicPr>
              <p:blipFill>
                <a:blip r:embed="rId6"/>
                <a:stretch>
                  <a:fillRect/>
                </a:stretch>
              </p:blipFill>
              <p:spPr>
                <a:xfrm>
                  <a:off x="9552520" y="2615760"/>
                  <a:ext cx="561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F01A35F-C128-4FA4-8738-86D1AB30A7C2}"/>
                    </a:ext>
                  </a:extLst>
                </p14:cNvPr>
                <p14:cNvContentPartPr/>
                <p14:nvPr/>
              </p14:nvContentPartPr>
              <p14:xfrm>
                <a:off x="9787240" y="2891880"/>
                <a:ext cx="9720" cy="205200"/>
              </p14:xfrm>
            </p:contentPart>
          </mc:Choice>
          <mc:Fallback>
            <p:pic>
              <p:nvPicPr>
                <p:cNvPr id="7" name="Ink 6">
                  <a:extLst>
                    <a:ext uri="{FF2B5EF4-FFF2-40B4-BE49-F238E27FC236}">
                      <a16:creationId xmlns:a16="http://schemas.microsoft.com/office/drawing/2014/main" id="{6F01A35F-C128-4FA4-8738-86D1AB30A7C2}"/>
                    </a:ext>
                  </a:extLst>
                </p:cNvPr>
                <p:cNvPicPr/>
                <p:nvPr/>
              </p:nvPicPr>
              <p:blipFill>
                <a:blip r:embed="rId8"/>
                <a:stretch>
                  <a:fillRect/>
                </a:stretch>
              </p:blipFill>
              <p:spPr>
                <a:xfrm>
                  <a:off x="9769240" y="2873880"/>
                  <a:ext cx="453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52049DE-839E-47CD-9BDC-CFA83A7735FF}"/>
                    </a:ext>
                  </a:extLst>
                </p14:cNvPr>
                <p14:cNvContentPartPr/>
                <p14:nvPr/>
              </p14:nvContentPartPr>
              <p14:xfrm>
                <a:off x="9826480" y="2572200"/>
                <a:ext cx="277200" cy="336600"/>
              </p14:xfrm>
            </p:contentPart>
          </mc:Choice>
          <mc:Fallback>
            <p:pic>
              <p:nvPicPr>
                <p:cNvPr id="8" name="Ink 7">
                  <a:extLst>
                    <a:ext uri="{FF2B5EF4-FFF2-40B4-BE49-F238E27FC236}">
                      <a16:creationId xmlns:a16="http://schemas.microsoft.com/office/drawing/2014/main" id="{D52049DE-839E-47CD-9BDC-CFA83A7735FF}"/>
                    </a:ext>
                  </a:extLst>
                </p:cNvPr>
                <p:cNvPicPr/>
                <p:nvPr/>
              </p:nvPicPr>
              <p:blipFill>
                <a:blip r:embed="rId10"/>
                <a:stretch>
                  <a:fillRect/>
                </a:stretch>
              </p:blipFill>
              <p:spPr>
                <a:xfrm>
                  <a:off x="9808840" y="2554200"/>
                  <a:ext cx="31284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34676294-C5D7-470D-AAEB-A0A8E992D5D7}"/>
                    </a:ext>
                  </a:extLst>
                </p14:cNvPr>
                <p14:cNvContentPartPr/>
                <p14:nvPr/>
              </p14:nvContentPartPr>
              <p14:xfrm>
                <a:off x="10094680" y="2507760"/>
                <a:ext cx="241920" cy="513360"/>
              </p14:xfrm>
            </p:contentPart>
          </mc:Choice>
          <mc:Fallback>
            <p:pic>
              <p:nvPicPr>
                <p:cNvPr id="9" name="Ink 8">
                  <a:extLst>
                    <a:ext uri="{FF2B5EF4-FFF2-40B4-BE49-F238E27FC236}">
                      <a16:creationId xmlns:a16="http://schemas.microsoft.com/office/drawing/2014/main" id="{34676294-C5D7-470D-AAEB-A0A8E992D5D7}"/>
                    </a:ext>
                  </a:extLst>
                </p:cNvPr>
                <p:cNvPicPr/>
                <p:nvPr/>
              </p:nvPicPr>
              <p:blipFill>
                <a:blip r:embed="rId12"/>
                <a:stretch>
                  <a:fillRect/>
                </a:stretch>
              </p:blipFill>
              <p:spPr>
                <a:xfrm>
                  <a:off x="10076680" y="2490120"/>
                  <a:ext cx="27756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BB0A84F8-DA58-4CCA-B06D-3617D5C9CD40}"/>
                    </a:ext>
                  </a:extLst>
                </p14:cNvPr>
                <p14:cNvContentPartPr/>
                <p14:nvPr/>
              </p14:nvContentPartPr>
              <p14:xfrm>
                <a:off x="10500040" y="2671200"/>
                <a:ext cx="283320" cy="48600"/>
              </p14:xfrm>
            </p:contentPart>
          </mc:Choice>
          <mc:Fallback>
            <p:pic>
              <p:nvPicPr>
                <p:cNvPr id="10" name="Ink 9">
                  <a:extLst>
                    <a:ext uri="{FF2B5EF4-FFF2-40B4-BE49-F238E27FC236}">
                      <a16:creationId xmlns:a16="http://schemas.microsoft.com/office/drawing/2014/main" id="{BB0A84F8-DA58-4CCA-B06D-3617D5C9CD40}"/>
                    </a:ext>
                  </a:extLst>
                </p:cNvPr>
                <p:cNvPicPr/>
                <p:nvPr/>
              </p:nvPicPr>
              <p:blipFill>
                <a:blip r:embed="rId14"/>
                <a:stretch>
                  <a:fillRect/>
                </a:stretch>
              </p:blipFill>
              <p:spPr>
                <a:xfrm>
                  <a:off x="10482400" y="2653200"/>
                  <a:ext cx="318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722B4224-202F-481A-AD50-AB5CE90A8044}"/>
                    </a:ext>
                  </a:extLst>
                </p14:cNvPr>
                <p14:cNvContentPartPr/>
                <p14:nvPr/>
              </p14:nvContentPartPr>
              <p14:xfrm>
                <a:off x="10591480" y="2588040"/>
                <a:ext cx="257040" cy="226440"/>
              </p14:xfrm>
            </p:contentPart>
          </mc:Choice>
          <mc:Fallback>
            <p:pic>
              <p:nvPicPr>
                <p:cNvPr id="11" name="Ink 10">
                  <a:extLst>
                    <a:ext uri="{FF2B5EF4-FFF2-40B4-BE49-F238E27FC236}">
                      <a16:creationId xmlns:a16="http://schemas.microsoft.com/office/drawing/2014/main" id="{722B4224-202F-481A-AD50-AB5CE90A8044}"/>
                    </a:ext>
                  </a:extLst>
                </p:cNvPr>
                <p:cNvPicPr/>
                <p:nvPr/>
              </p:nvPicPr>
              <p:blipFill>
                <a:blip r:embed="rId16"/>
                <a:stretch>
                  <a:fillRect/>
                </a:stretch>
              </p:blipFill>
              <p:spPr>
                <a:xfrm>
                  <a:off x="10573480" y="2570040"/>
                  <a:ext cx="2926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85B4A458-A52E-423E-8A7E-4170AC3909B3}"/>
                    </a:ext>
                  </a:extLst>
                </p14:cNvPr>
                <p14:cNvContentPartPr/>
                <p14:nvPr/>
              </p14:nvContentPartPr>
              <p14:xfrm>
                <a:off x="10961200" y="2467800"/>
                <a:ext cx="250920" cy="518040"/>
              </p14:xfrm>
            </p:contentPart>
          </mc:Choice>
          <mc:Fallback>
            <p:pic>
              <p:nvPicPr>
                <p:cNvPr id="12" name="Ink 11">
                  <a:extLst>
                    <a:ext uri="{FF2B5EF4-FFF2-40B4-BE49-F238E27FC236}">
                      <a16:creationId xmlns:a16="http://schemas.microsoft.com/office/drawing/2014/main" id="{85B4A458-A52E-423E-8A7E-4170AC3909B3}"/>
                    </a:ext>
                  </a:extLst>
                </p:cNvPr>
                <p:cNvPicPr/>
                <p:nvPr/>
              </p:nvPicPr>
              <p:blipFill>
                <a:blip r:embed="rId18"/>
                <a:stretch>
                  <a:fillRect/>
                </a:stretch>
              </p:blipFill>
              <p:spPr>
                <a:xfrm>
                  <a:off x="10943200" y="2450160"/>
                  <a:ext cx="286560" cy="553680"/>
                </a:xfrm>
                <a:prstGeom prst="rect">
                  <a:avLst/>
                </a:prstGeom>
              </p:spPr>
            </p:pic>
          </mc:Fallback>
        </mc:AlternateContent>
      </p:grpSp>
      <p:grpSp>
        <p:nvGrpSpPr>
          <p:cNvPr id="31" name="Group 30">
            <a:extLst>
              <a:ext uri="{FF2B5EF4-FFF2-40B4-BE49-F238E27FC236}">
                <a16:creationId xmlns:a16="http://schemas.microsoft.com/office/drawing/2014/main" id="{CBA776E9-DE85-403A-89A2-99930E7E16AF}"/>
              </a:ext>
            </a:extLst>
          </p:cNvPr>
          <p:cNvGrpSpPr/>
          <p:nvPr/>
        </p:nvGrpSpPr>
        <p:grpSpPr>
          <a:xfrm>
            <a:off x="9189280" y="3339720"/>
            <a:ext cx="1990800" cy="602640"/>
            <a:chOff x="9189280" y="3339720"/>
            <a:chExt cx="1990800" cy="602640"/>
          </a:xfrm>
        </p:grpSpPr>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A32D6AA1-70F0-4C46-8B82-F5B843A6D1A4}"/>
                    </a:ext>
                  </a:extLst>
                </p14:cNvPr>
                <p14:cNvContentPartPr/>
                <p14:nvPr/>
              </p14:nvContentPartPr>
              <p14:xfrm>
                <a:off x="9189280" y="3425400"/>
                <a:ext cx="175320" cy="407520"/>
              </p14:xfrm>
            </p:contentPart>
          </mc:Choice>
          <mc:Fallback>
            <p:pic>
              <p:nvPicPr>
                <p:cNvPr id="14" name="Ink 13">
                  <a:extLst>
                    <a:ext uri="{FF2B5EF4-FFF2-40B4-BE49-F238E27FC236}">
                      <a16:creationId xmlns:a16="http://schemas.microsoft.com/office/drawing/2014/main" id="{A32D6AA1-70F0-4C46-8B82-F5B843A6D1A4}"/>
                    </a:ext>
                  </a:extLst>
                </p:cNvPr>
                <p:cNvPicPr/>
                <p:nvPr/>
              </p:nvPicPr>
              <p:blipFill>
                <a:blip r:embed="rId20"/>
                <a:stretch>
                  <a:fillRect/>
                </a:stretch>
              </p:blipFill>
              <p:spPr>
                <a:xfrm>
                  <a:off x="9171640" y="3407760"/>
                  <a:ext cx="2109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54A7F1B3-8738-494C-9409-A9AD8C48C45E}"/>
                    </a:ext>
                  </a:extLst>
                </p14:cNvPr>
                <p14:cNvContentPartPr/>
                <p14:nvPr/>
              </p14:nvContentPartPr>
              <p14:xfrm>
                <a:off x="9433360" y="3418200"/>
                <a:ext cx="250200" cy="203400"/>
              </p14:xfrm>
            </p:contentPart>
          </mc:Choice>
          <mc:Fallback>
            <p:pic>
              <p:nvPicPr>
                <p:cNvPr id="15" name="Ink 14">
                  <a:extLst>
                    <a:ext uri="{FF2B5EF4-FFF2-40B4-BE49-F238E27FC236}">
                      <a16:creationId xmlns:a16="http://schemas.microsoft.com/office/drawing/2014/main" id="{54A7F1B3-8738-494C-9409-A9AD8C48C45E}"/>
                    </a:ext>
                  </a:extLst>
                </p:cNvPr>
                <p:cNvPicPr/>
                <p:nvPr/>
              </p:nvPicPr>
              <p:blipFill>
                <a:blip r:embed="rId22"/>
                <a:stretch>
                  <a:fillRect/>
                </a:stretch>
              </p:blipFill>
              <p:spPr>
                <a:xfrm>
                  <a:off x="9415360" y="3400560"/>
                  <a:ext cx="285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242DC187-6AAF-4AD1-A1E5-A8427BD69E30}"/>
                    </a:ext>
                  </a:extLst>
                </p14:cNvPr>
                <p14:cNvContentPartPr/>
                <p14:nvPr/>
              </p14:nvContentPartPr>
              <p14:xfrm>
                <a:off x="9638560" y="3427920"/>
                <a:ext cx="32040" cy="290880"/>
              </p14:xfrm>
            </p:contentPart>
          </mc:Choice>
          <mc:Fallback>
            <p:pic>
              <p:nvPicPr>
                <p:cNvPr id="16" name="Ink 15">
                  <a:extLst>
                    <a:ext uri="{FF2B5EF4-FFF2-40B4-BE49-F238E27FC236}">
                      <a16:creationId xmlns:a16="http://schemas.microsoft.com/office/drawing/2014/main" id="{242DC187-6AAF-4AD1-A1E5-A8427BD69E30}"/>
                    </a:ext>
                  </a:extLst>
                </p:cNvPr>
                <p:cNvPicPr/>
                <p:nvPr/>
              </p:nvPicPr>
              <p:blipFill>
                <a:blip r:embed="rId24"/>
                <a:stretch>
                  <a:fillRect/>
                </a:stretch>
              </p:blipFill>
              <p:spPr>
                <a:xfrm>
                  <a:off x="9620560" y="3409920"/>
                  <a:ext cx="676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AB6BD6C3-54C9-4AA9-8272-29978FB2E2AF}"/>
                    </a:ext>
                  </a:extLst>
                </p14:cNvPr>
                <p14:cNvContentPartPr/>
                <p14:nvPr/>
              </p14:nvContentPartPr>
              <p14:xfrm>
                <a:off x="9789760" y="3750120"/>
                <a:ext cx="11880" cy="192240"/>
              </p14:xfrm>
            </p:contentPart>
          </mc:Choice>
          <mc:Fallback>
            <p:pic>
              <p:nvPicPr>
                <p:cNvPr id="17" name="Ink 16">
                  <a:extLst>
                    <a:ext uri="{FF2B5EF4-FFF2-40B4-BE49-F238E27FC236}">
                      <a16:creationId xmlns:a16="http://schemas.microsoft.com/office/drawing/2014/main" id="{AB6BD6C3-54C9-4AA9-8272-29978FB2E2AF}"/>
                    </a:ext>
                  </a:extLst>
                </p:cNvPr>
                <p:cNvPicPr/>
                <p:nvPr/>
              </p:nvPicPr>
              <p:blipFill>
                <a:blip r:embed="rId26"/>
                <a:stretch>
                  <a:fillRect/>
                </a:stretch>
              </p:blipFill>
              <p:spPr>
                <a:xfrm>
                  <a:off x="9771760" y="3732120"/>
                  <a:ext cx="475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A4E5195A-54B2-43BE-ADFA-A642F3FEEBC5}"/>
                    </a:ext>
                  </a:extLst>
                </p14:cNvPr>
                <p14:cNvContentPartPr/>
                <p14:nvPr/>
              </p14:nvContentPartPr>
              <p14:xfrm>
                <a:off x="9894520" y="3471480"/>
                <a:ext cx="187200" cy="302760"/>
              </p14:xfrm>
            </p:contentPart>
          </mc:Choice>
          <mc:Fallback>
            <p:pic>
              <p:nvPicPr>
                <p:cNvPr id="18" name="Ink 17">
                  <a:extLst>
                    <a:ext uri="{FF2B5EF4-FFF2-40B4-BE49-F238E27FC236}">
                      <a16:creationId xmlns:a16="http://schemas.microsoft.com/office/drawing/2014/main" id="{A4E5195A-54B2-43BE-ADFA-A642F3FEEBC5}"/>
                    </a:ext>
                  </a:extLst>
                </p:cNvPr>
                <p:cNvPicPr/>
                <p:nvPr/>
              </p:nvPicPr>
              <p:blipFill>
                <a:blip r:embed="rId28"/>
                <a:stretch>
                  <a:fillRect/>
                </a:stretch>
              </p:blipFill>
              <p:spPr>
                <a:xfrm>
                  <a:off x="9876520" y="3453840"/>
                  <a:ext cx="22284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CCAE9D2F-465E-48B0-A569-049AD4D672CD}"/>
                    </a:ext>
                  </a:extLst>
                </p14:cNvPr>
                <p14:cNvContentPartPr/>
                <p14:nvPr/>
              </p14:nvContentPartPr>
              <p14:xfrm>
                <a:off x="10175320" y="3489120"/>
                <a:ext cx="178920" cy="340560"/>
              </p14:xfrm>
            </p:contentPart>
          </mc:Choice>
          <mc:Fallback>
            <p:pic>
              <p:nvPicPr>
                <p:cNvPr id="19" name="Ink 18">
                  <a:extLst>
                    <a:ext uri="{FF2B5EF4-FFF2-40B4-BE49-F238E27FC236}">
                      <a16:creationId xmlns:a16="http://schemas.microsoft.com/office/drawing/2014/main" id="{CCAE9D2F-465E-48B0-A569-049AD4D672CD}"/>
                    </a:ext>
                  </a:extLst>
                </p:cNvPr>
                <p:cNvPicPr/>
                <p:nvPr/>
              </p:nvPicPr>
              <p:blipFill>
                <a:blip r:embed="rId30"/>
                <a:stretch>
                  <a:fillRect/>
                </a:stretch>
              </p:blipFill>
              <p:spPr>
                <a:xfrm>
                  <a:off x="10157680" y="3471480"/>
                  <a:ext cx="21456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884D4B4D-DD61-4451-A7E0-3A480158924C}"/>
                    </a:ext>
                  </a:extLst>
                </p14:cNvPr>
                <p14:cNvContentPartPr/>
                <p14:nvPr/>
              </p14:nvContentPartPr>
              <p14:xfrm>
                <a:off x="10548280" y="3503520"/>
                <a:ext cx="261000" cy="70200"/>
              </p14:xfrm>
            </p:contentPart>
          </mc:Choice>
          <mc:Fallback>
            <p:pic>
              <p:nvPicPr>
                <p:cNvPr id="20" name="Ink 19">
                  <a:extLst>
                    <a:ext uri="{FF2B5EF4-FFF2-40B4-BE49-F238E27FC236}">
                      <a16:creationId xmlns:a16="http://schemas.microsoft.com/office/drawing/2014/main" id="{884D4B4D-DD61-4451-A7E0-3A480158924C}"/>
                    </a:ext>
                  </a:extLst>
                </p:cNvPr>
                <p:cNvPicPr/>
                <p:nvPr/>
              </p:nvPicPr>
              <p:blipFill>
                <a:blip r:embed="rId32"/>
                <a:stretch>
                  <a:fillRect/>
                </a:stretch>
              </p:blipFill>
              <p:spPr>
                <a:xfrm>
                  <a:off x="10530280" y="3485880"/>
                  <a:ext cx="2966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EC7DC66F-810E-4677-833A-197354FC7D67}"/>
                    </a:ext>
                  </a:extLst>
                </p14:cNvPr>
                <p14:cNvContentPartPr/>
                <p14:nvPr/>
              </p14:nvContentPartPr>
              <p14:xfrm>
                <a:off x="10677160" y="3427920"/>
                <a:ext cx="173880" cy="222120"/>
              </p14:xfrm>
            </p:contentPart>
          </mc:Choice>
          <mc:Fallback>
            <p:pic>
              <p:nvPicPr>
                <p:cNvPr id="21" name="Ink 20">
                  <a:extLst>
                    <a:ext uri="{FF2B5EF4-FFF2-40B4-BE49-F238E27FC236}">
                      <a16:creationId xmlns:a16="http://schemas.microsoft.com/office/drawing/2014/main" id="{EC7DC66F-810E-4677-833A-197354FC7D67}"/>
                    </a:ext>
                  </a:extLst>
                </p:cNvPr>
                <p:cNvPicPr/>
                <p:nvPr/>
              </p:nvPicPr>
              <p:blipFill>
                <a:blip r:embed="rId34"/>
                <a:stretch>
                  <a:fillRect/>
                </a:stretch>
              </p:blipFill>
              <p:spPr>
                <a:xfrm>
                  <a:off x="10659520" y="3410280"/>
                  <a:ext cx="2095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6E0C02EC-1D3B-454F-AFB1-D76044344341}"/>
                    </a:ext>
                  </a:extLst>
                </p14:cNvPr>
                <p14:cNvContentPartPr/>
                <p14:nvPr/>
              </p14:nvContentPartPr>
              <p14:xfrm>
                <a:off x="11006560" y="3339720"/>
                <a:ext cx="173520" cy="395280"/>
              </p14:xfrm>
            </p:contentPart>
          </mc:Choice>
          <mc:Fallback>
            <p:pic>
              <p:nvPicPr>
                <p:cNvPr id="22" name="Ink 21">
                  <a:extLst>
                    <a:ext uri="{FF2B5EF4-FFF2-40B4-BE49-F238E27FC236}">
                      <a16:creationId xmlns:a16="http://schemas.microsoft.com/office/drawing/2014/main" id="{6E0C02EC-1D3B-454F-AFB1-D76044344341}"/>
                    </a:ext>
                  </a:extLst>
                </p:cNvPr>
                <p:cNvPicPr/>
                <p:nvPr/>
              </p:nvPicPr>
              <p:blipFill>
                <a:blip r:embed="rId36"/>
                <a:stretch>
                  <a:fillRect/>
                </a:stretch>
              </p:blipFill>
              <p:spPr>
                <a:xfrm>
                  <a:off x="10988920" y="3322080"/>
                  <a:ext cx="209160" cy="430920"/>
                </a:xfrm>
                <a:prstGeom prst="rect">
                  <a:avLst/>
                </a:prstGeom>
              </p:spPr>
            </p:pic>
          </mc:Fallback>
        </mc:AlternateContent>
      </p:grpSp>
      <p:grpSp>
        <p:nvGrpSpPr>
          <p:cNvPr id="30" name="Group 29">
            <a:extLst>
              <a:ext uri="{FF2B5EF4-FFF2-40B4-BE49-F238E27FC236}">
                <a16:creationId xmlns:a16="http://schemas.microsoft.com/office/drawing/2014/main" id="{BB8E3269-537F-44B4-80B4-70CE51694FC0}"/>
              </a:ext>
            </a:extLst>
          </p:cNvPr>
          <p:cNvGrpSpPr/>
          <p:nvPr/>
        </p:nvGrpSpPr>
        <p:grpSpPr>
          <a:xfrm>
            <a:off x="9478360" y="4147920"/>
            <a:ext cx="1037880" cy="584640"/>
            <a:chOff x="9478360" y="4147920"/>
            <a:chExt cx="1037880" cy="584640"/>
          </a:xfrm>
        </p:grpSpPr>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DD3314F2-1F82-49F8-961E-1E8855E76255}"/>
                    </a:ext>
                  </a:extLst>
                </p14:cNvPr>
                <p14:cNvContentPartPr/>
                <p14:nvPr/>
              </p14:nvContentPartPr>
              <p14:xfrm>
                <a:off x="9478360" y="4248000"/>
                <a:ext cx="157680" cy="402840"/>
              </p14:xfrm>
            </p:contentPart>
          </mc:Choice>
          <mc:Fallback>
            <p:pic>
              <p:nvPicPr>
                <p:cNvPr id="23" name="Ink 22">
                  <a:extLst>
                    <a:ext uri="{FF2B5EF4-FFF2-40B4-BE49-F238E27FC236}">
                      <a16:creationId xmlns:a16="http://schemas.microsoft.com/office/drawing/2014/main" id="{DD3314F2-1F82-49F8-961E-1E8855E76255}"/>
                    </a:ext>
                  </a:extLst>
                </p:cNvPr>
                <p:cNvPicPr/>
                <p:nvPr/>
              </p:nvPicPr>
              <p:blipFill>
                <a:blip r:embed="rId38"/>
                <a:stretch>
                  <a:fillRect/>
                </a:stretch>
              </p:blipFill>
              <p:spPr>
                <a:xfrm>
                  <a:off x="9460360" y="4230360"/>
                  <a:ext cx="19332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5D73E264-0D1D-4DBE-A36B-BAD231EA6C5B}"/>
                    </a:ext>
                  </a:extLst>
                </p14:cNvPr>
                <p14:cNvContentPartPr/>
                <p14:nvPr/>
              </p14:nvContentPartPr>
              <p14:xfrm>
                <a:off x="9702280" y="4257000"/>
                <a:ext cx="141480" cy="336960"/>
              </p14:xfrm>
            </p:contentPart>
          </mc:Choice>
          <mc:Fallback>
            <p:pic>
              <p:nvPicPr>
                <p:cNvPr id="24" name="Ink 23">
                  <a:extLst>
                    <a:ext uri="{FF2B5EF4-FFF2-40B4-BE49-F238E27FC236}">
                      <a16:creationId xmlns:a16="http://schemas.microsoft.com/office/drawing/2014/main" id="{5D73E264-0D1D-4DBE-A36B-BAD231EA6C5B}"/>
                    </a:ext>
                  </a:extLst>
                </p:cNvPr>
                <p:cNvPicPr/>
                <p:nvPr/>
              </p:nvPicPr>
              <p:blipFill>
                <a:blip r:embed="rId40"/>
                <a:stretch>
                  <a:fillRect/>
                </a:stretch>
              </p:blipFill>
              <p:spPr>
                <a:xfrm>
                  <a:off x="9684280" y="4239360"/>
                  <a:ext cx="17712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A8C163FE-A116-4B44-A03C-2DA76F1B9177}"/>
                    </a:ext>
                  </a:extLst>
                </p14:cNvPr>
                <p14:cNvContentPartPr/>
                <p14:nvPr/>
              </p14:nvContentPartPr>
              <p14:xfrm>
                <a:off x="9747280" y="4440600"/>
                <a:ext cx="118800" cy="53640"/>
              </p14:xfrm>
            </p:contentPart>
          </mc:Choice>
          <mc:Fallback>
            <p:pic>
              <p:nvPicPr>
                <p:cNvPr id="25" name="Ink 24">
                  <a:extLst>
                    <a:ext uri="{FF2B5EF4-FFF2-40B4-BE49-F238E27FC236}">
                      <a16:creationId xmlns:a16="http://schemas.microsoft.com/office/drawing/2014/main" id="{A8C163FE-A116-4B44-A03C-2DA76F1B9177}"/>
                    </a:ext>
                  </a:extLst>
                </p:cNvPr>
                <p:cNvPicPr/>
                <p:nvPr/>
              </p:nvPicPr>
              <p:blipFill>
                <a:blip r:embed="rId42"/>
                <a:stretch>
                  <a:fillRect/>
                </a:stretch>
              </p:blipFill>
              <p:spPr>
                <a:xfrm>
                  <a:off x="9729280" y="4422960"/>
                  <a:ext cx="1544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1F6AED6D-89B2-44D4-8207-B89F508F2425}"/>
                    </a:ext>
                  </a:extLst>
                </p14:cNvPr>
                <p14:cNvContentPartPr/>
                <p14:nvPr/>
              </p14:nvContentPartPr>
              <p14:xfrm>
                <a:off x="10013320" y="4542840"/>
                <a:ext cx="17280" cy="189720"/>
              </p14:xfrm>
            </p:contentPart>
          </mc:Choice>
          <mc:Fallback>
            <p:pic>
              <p:nvPicPr>
                <p:cNvPr id="26" name="Ink 25">
                  <a:extLst>
                    <a:ext uri="{FF2B5EF4-FFF2-40B4-BE49-F238E27FC236}">
                      <a16:creationId xmlns:a16="http://schemas.microsoft.com/office/drawing/2014/main" id="{1F6AED6D-89B2-44D4-8207-B89F508F2425}"/>
                    </a:ext>
                  </a:extLst>
                </p:cNvPr>
                <p:cNvPicPr/>
                <p:nvPr/>
              </p:nvPicPr>
              <p:blipFill>
                <a:blip r:embed="rId44"/>
                <a:stretch>
                  <a:fillRect/>
                </a:stretch>
              </p:blipFill>
              <p:spPr>
                <a:xfrm>
                  <a:off x="9995320" y="4524840"/>
                  <a:ext cx="529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93ECABA8-7EDF-467D-93FC-41679CE25EE8}"/>
                    </a:ext>
                  </a:extLst>
                </p14:cNvPr>
                <p14:cNvContentPartPr/>
                <p14:nvPr/>
              </p14:nvContentPartPr>
              <p14:xfrm>
                <a:off x="10128880" y="4210200"/>
                <a:ext cx="249120" cy="321840"/>
              </p14:xfrm>
            </p:contentPart>
          </mc:Choice>
          <mc:Fallback>
            <p:pic>
              <p:nvPicPr>
                <p:cNvPr id="27" name="Ink 26">
                  <a:extLst>
                    <a:ext uri="{FF2B5EF4-FFF2-40B4-BE49-F238E27FC236}">
                      <a16:creationId xmlns:a16="http://schemas.microsoft.com/office/drawing/2014/main" id="{93ECABA8-7EDF-467D-93FC-41679CE25EE8}"/>
                    </a:ext>
                  </a:extLst>
                </p:cNvPr>
                <p:cNvPicPr/>
                <p:nvPr/>
              </p:nvPicPr>
              <p:blipFill>
                <a:blip r:embed="rId46"/>
                <a:stretch>
                  <a:fillRect/>
                </a:stretch>
              </p:blipFill>
              <p:spPr>
                <a:xfrm>
                  <a:off x="10110880" y="4192200"/>
                  <a:ext cx="2847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C7CF9BE0-1E50-4784-9230-10609B0676AA}"/>
                    </a:ext>
                  </a:extLst>
                </p14:cNvPr>
                <p14:cNvContentPartPr/>
                <p14:nvPr/>
              </p14:nvContentPartPr>
              <p14:xfrm>
                <a:off x="10334800" y="4147920"/>
                <a:ext cx="181440" cy="469440"/>
              </p14:xfrm>
            </p:contentPart>
          </mc:Choice>
          <mc:Fallback>
            <p:pic>
              <p:nvPicPr>
                <p:cNvPr id="28" name="Ink 27">
                  <a:extLst>
                    <a:ext uri="{FF2B5EF4-FFF2-40B4-BE49-F238E27FC236}">
                      <a16:creationId xmlns:a16="http://schemas.microsoft.com/office/drawing/2014/main" id="{C7CF9BE0-1E50-4784-9230-10609B0676AA}"/>
                    </a:ext>
                  </a:extLst>
                </p:cNvPr>
                <p:cNvPicPr/>
                <p:nvPr/>
              </p:nvPicPr>
              <p:blipFill>
                <a:blip r:embed="rId48"/>
                <a:stretch>
                  <a:fillRect/>
                </a:stretch>
              </p:blipFill>
              <p:spPr>
                <a:xfrm>
                  <a:off x="10317160" y="4129920"/>
                  <a:ext cx="217080" cy="505080"/>
                </a:xfrm>
                <a:prstGeom prst="rect">
                  <a:avLst/>
                </a:prstGeom>
              </p:spPr>
            </p:pic>
          </mc:Fallback>
        </mc:AlternateContent>
      </p:grpSp>
      <p:grpSp>
        <p:nvGrpSpPr>
          <p:cNvPr id="35" name="Group 34">
            <a:extLst>
              <a:ext uri="{FF2B5EF4-FFF2-40B4-BE49-F238E27FC236}">
                <a16:creationId xmlns:a16="http://schemas.microsoft.com/office/drawing/2014/main" id="{620C9949-258E-4038-B814-ED3B57B776E8}"/>
              </a:ext>
            </a:extLst>
          </p:cNvPr>
          <p:cNvGrpSpPr/>
          <p:nvPr/>
        </p:nvGrpSpPr>
        <p:grpSpPr>
          <a:xfrm>
            <a:off x="10768240" y="4066200"/>
            <a:ext cx="848160" cy="364320"/>
            <a:chOff x="10768240" y="4066200"/>
            <a:chExt cx="848160" cy="364320"/>
          </a:xfrm>
        </p:grpSpPr>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F4B368D0-A5B8-4CA8-9580-DBB002185C9A}"/>
                    </a:ext>
                  </a:extLst>
                </p14:cNvPr>
                <p14:cNvContentPartPr/>
                <p14:nvPr/>
              </p14:nvContentPartPr>
              <p14:xfrm>
                <a:off x="10768240" y="4319280"/>
                <a:ext cx="124200" cy="23040"/>
              </p14:xfrm>
            </p:contentPart>
          </mc:Choice>
          <mc:Fallback>
            <p:pic>
              <p:nvPicPr>
                <p:cNvPr id="29" name="Ink 28">
                  <a:extLst>
                    <a:ext uri="{FF2B5EF4-FFF2-40B4-BE49-F238E27FC236}">
                      <a16:creationId xmlns:a16="http://schemas.microsoft.com/office/drawing/2014/main" id="{F4B368D0-A5B8-4CA8-9580-DBB002185C9A}"/>
                    </a:ext>
                  </a:extLst>
                </p:cNvPr>
                <p:cNvPicPr/>
                <p:nvPr/>
              </p:nvPicPr>
              <p:blipFill>
                <a:blip r:embed="rId50"/>
                <a:stretch>
                  <a:fillRect/>
                </a:stretch>
              </p:blipFill>
              <p:spPr>
                <a:xfrm>
                  <a:off x="10750240" y="4301640"/>
                  <a:ext cx="159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B719AC9B-3ACF-4EC4-9EE5-D80DAB2AAA67}"/>
                    </a:ext>
                  </a:extLst>
                </p14:cNvPr>
                <p14:cNvContentPartPr/>
                <p14:nvPr/>
              </p14:nvContentPartPr>
              <p14:xfrm>
                <a:off x="10799920" y="4220280"/>
                <a:ext cx="147960" cy="210240"/>
              </p14:xfrm>
            </p:contentPart>
          </mc:Choice>
          <mc:Fallback>
            <p:pic>
              <p:nvPicPr>
                <p:cNvPr id="32" name="Ink 31">
                  <a:extLst>
                    <a:ext uri="{FF2B5EF4-FFF2-40B4-BE49-F238E27FC236}">
                      <a16:creationId xmlns:a16="http://schemas.microsoft.com/office/drawing/2014/main" id="{B719AC9B-3ACF-4EC4-9EE5-D80DAB2AAA67}"/>
                    </a:ext>
                  </a:extLst>
                </p:cNvPr>
                <p:cNvPicPr/>
                <p:nvPr/>
              </p:nvPicPr>
              <p:blipFill>
                <a:blip r:embed="rId52"/>
                <a:stretch>
                  <a:fillRect/>
                </a:stretch>
              </p:blipFill>
              <p:spPr>
                <a:xfrm>
                  <a:off x="10782280" y="4202640"/>
                  <a:ext cx="1836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58E42B98-1070-459E-8888-B29DA4788E9A}"/>
                    </a:ext>
                  </a:extLst>
                </p14:cNvPr>
                <p14:cNvContentPartPr/>
                <p14:nvPr/>
              </p14:nvContentPartPr>
              <p14:xfrm>
                <a:off x="11119960" y="4297680"/>
                <a:ext cx="126360" cy="20160"/>
              </p14:xfrm>
            </p:contentPart>
          </mc:Choice>
          <mc:Fallback>
            <p:pic>
              <p:nvPicPr>
                <p:cNvPr id="33" name="Ink 32">
                  <a:extLst>
                    <a:ext uri="{FF2B5EF4-FFF2-40B4-BE49-F238E27FC236}">
                      <a16:creationId xmlns:a16="http://schemas.microsoft.com/office/drawing/2014/main" id="{58E42B98-1070-459E-8888-B29DA4788E9A}"/>
                    </a:ext>
                  </a:extLst>
                </p:cNvPr>
                <p:cNvPicPr/>
                <p:nvPr/>
              </p:nvPicPr>
              <p:blipFill>
                <a:blip r:embed="rId54"/>
                <a:stretch>
                  <a:fillRect/>
                </a:stretch>
              </p:blipFill>
              <p:spPr>
                <a:xfrm>
                  <a:off x="11102320" y="4280040"/>
                  <a:ext cx="162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16E4B38A-AD6E-4E20-8E08-1F90862190BA}"/>
                    </a:ext>
                  </a:extLst>
                </p14:cNvPr>
                <p14:cNvContentPartPr/>
                <p14:nvPr/>
              </p14:nvContentPartPr>
              <p14:xfrm>
                <a:off x="11276200" y="4066200"/>
                <a:ext cx="340200" cy="355680"/>
              </p14:xfrm>
            </p:contentPart>
          </mc:Choice>
          <mc:Fallback>
            <p:pic>
              <p:nvPicPr>
                <p:cNvPr id="34" name="Ink 33">
                  <a:extLst>
                    <a:ext uri="{FF2B5EF4-FFF2-40B4-BE49-F238E27FC236}">
                      <a16:creationId xmlns:a16="http://schemas.microsoft.com/office/drawing/2014/main" id="{16E4B38A-AD6E-4E20-8E08-1F90862190BA}"/>
                    </a:ext>
                  </a:extLst>
                </p:cNvPr>
                <p:cNvPicPr/>
                <p:nvPr/>
              </p:nvPicPr>
              <p:blipFill>
                <a:blip r:embed="rId56"/>
                <a:stretch>
                  <a:fillRect/>
                </a:stretch>
              </p:blipFill>
              <p:spPr>
                <a:xfrm>
                  <a:off x="11258560" y="4048560"/>
                  <a:ext cx="375840" cy="391320"/>
                </a:xfrm>
                <a:prstGeom prst="rect">
                  <a:avLst/>
                </a:prstGeom>
              </p:spPr>
            </p:pic>
          </mc:Fallback>
        </mc:AlternateContent>
      </p:grpSp>
    </p:spTree>
    <p:extLst>
      <p:ext uri="{BB962C8B-B14F-4D97-AF65-F5344CB8AC3E}">
        <p14:creationId xmlns:p14="http://schemas.microsoft.com/office/powerpoint/2010/main" val="35128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000" fill="hold"/>
                                        <p:tgtEl>
                                          <p:spTgt spid="31"/>
                                        </p:tgtEl>
                                        <p:attrNameLst>
                                          <p:attrName>drawProgress</p:attrName>
                                        </p:attrNameLst>
                                      </p:cBhvr>
                                      <p:tavLst>
                                        <p:tav tm="0">
                                          <p:val>
                                            <p:fltVal val="0"/>
                                          </p:val>
                                        </p:tav>
                                        <p:tav tm="100000">
                                          <p:val>
                                            <p:fltVal val="1"/>
                                          </p:val>
                                        </p:tav>
                                      </p:tavLst>
                                    </p:anim>
                                  </p:childTnLst>
                                </p:cTn>
                              </p:par>
                            </p:childTnLst>
                          </p:cTn>
                        </p:par>
                        <p:par>
                          <p:cTn id="12" fill="hold">
                            <p:stCondLst>
                              <p:cond delay="4000"/>
                            </p:stCondLst>
                            <p:childTnLst>
                              <p:par>
                                <p:cTn id="13" presetID="63"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000" fill="hold"/>
                                        <p:tgtEl>
                                          <p:spTgt spid="30"/>
                                        </p:tgtEl>
                                        <p:attrNameLst>
                                          <p:attrName>drawProgress</p:attrName>
                                        </p:attrNameLst>
                                      </p:cBhvr>
                                      <p:tavLst>
                                        <p:tav tm="0">
                                          <p:val>
                                            <p:fltVal val="0"/>
                                          </p:val>
                                        </p:tav>
                                        <p:tav tm="100000">
                                          <p:val>
                                            <p:fltVal val="1"/>
                                          </p:val>
                                        </p:tav>
                                      </p:tavLst>
                                    </p:anim>
                                  </p:childTnLst>
                                </p:cTn>
                              </p:par>
                            </p:childTnLst>
                          </p:cTn>
                        </p:par>
                        <p:par>
                          <p:cTn id="16" fill="hold">
                            <p:stCondLst>
                              <p:cond delay="5000"/>
                            </p:stCondLst>
                            <p:childTnLst>
                              <p:par>
                                <p:cTn id="17" presetID="63"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565400" y="1845734"/>
            <a:ext cx="7061200" cy="2943504"/>
          </a:xfrm>
        </p:spPr>
        <p:txBody>
          <a:bodyPr>
            <a:normAutofit/>
          </a:bodyPr>
          <a:lstStyle/>
          <a:p>
            <a:r>
              <a:rPr lang="en-US" sz="3200" dirty="0"/>
              <a:t>Can we apply a general purpose algorithm?</a:t>
            </a:r>
          </a:p>
          <a:p>
            <a:endParaRPr lang="en-US" sz="3200" dirty="0"/>
          </a:p>
          <a:p>
            <a:r>
              <a:rPr lang="en-US" sz="2800" dirty="0"/>
              <a:t>E.g., what happens if we sort the list?</a:t>
            </a:r>
          </a:p>
        </p:txBody>
      </p:sp>
      <p:sp>
        <p:nvSpPr>
          <p:cNvPr id="4" name="Rectangle 3">
            <a:extLst>
              <a:ext uri="{FF2B5EF4-FFF2-40B4-BE49-F238E27FC236}">
                <a16:creationId xmlns:a16="http://schemas.microsoft.com/office/drawing/2014/main" id="{83B167AC-B141-4E02-8C4B-59651270F0C3}"/>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Binary Search Explanation &amp; Related Problems-Java | by Neeraja Gandla |  Medium">
            <a:extLst>
              <a:ext uri="{FF2B5EF4-FFF2-40B4-BE49-F238E27FC236}">
                <a16:creationId xmlns:a16="http://schemas.microsoft.com/office/drawing/2014/main" id="{8899F19A-C30A-490F-B8F1-7CC456AB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705" y="1888272"/>
            <a:ext cx="3211195" cy="2652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tructure - Sorting Techniques - Tutorialspoint">
            <a:extLst>
              <a:ext uri="{FF2B5EF4-FFF2-40B4-BE49-F238E27FC236}">
                <a16:creationId xmlns:a16="http://schemas.microsoft.com/office/drawing/2014/main" id="{6EFC5AB2-01EC-4D8E-8D38-92BF9D5D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480" y="4210050"/>
            <a:ext cx="3810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4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540000" y="2084916"/>
            <a:ext cx="7048500" cy="4023783"/>
          </a:xfrm>
        </p:spPr>
        <p:txBody>
          <a:bodyPr>
            <a:normAutofit/>
          </a:bodyPr>
          <a:lstStyle/>
          <a:p>
            <a:r>
              <a:rPr lang="en-US" sz="3200" dirty="0"/>
              <a:t>Apply your data structures toolkit</a:t>
            </a:r>
            <a:endParaRPr lang="en-US" sz="2800" dirty="0"/>
          </a:p>
          <a:p>
            <a:r>
              <a:rPr lang="en-US" sz="3200" dirty="0"/>
              <a:t>Always start with a HashMap!</a:t>
            </a:r>
          </a:p>
          <a:p>
            <a:r>
              <a:rPr lang="en-US" sz="3200" dirty="0"/>
              <a:t>Self-balancing Binary Search Trees too</a:t>
            </a:r>
          </a:p>
        </p:txBody>
      </p:sp>
      <p:sp>
        <p:nvSpPr>
          <p:cNvPr id="4" name="Rectangle 3">
            <a:extLst>
              <a:ext uri="{FF2B5EF4-FFF2-40B4-BE49-F238E27FC236}">
                <a16:creationId xmlns:a16="http://schemas.microsoft.com/office/drawing/2014/main" id="{78E36039-8DFC-4D22-A321-CEB02A29F378}"/>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Java HashMap Implementation in a nutshell - eProgrammerz">
            <a:extLst>
              <a:ext uri="{FF2B5EF4-FFF2-40B4-BE49-F238E27FC236}">
                <a16:creationId xmlns:a16="http://schemas.microsoft.com/office/drawing/2014/main" id="{B47EC52F-C6E5-4DE7-BAAF-C70ECE1B9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66" y="4244378"/>
            <a:ext cx="4112526" cy="1731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Structures and Algorithms: Red-Black Trees">
            <a:extLst>
              <a:ext uri="{FF2B5EF4-FFF2-40B4-BE49-F238E27FC236}">
                <a16:creationId xmlns:a16="http://schemas.microsoft.com/office/drawing/2014/main" id="{B8CDE650-3EFA-4A17-B0B3-992C8AE56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381" y="4395262"/>
            <a:ext cx="2650682"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30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406400" y="1936579"/>
            <a:ext cx="5580483" cy="4064171"/>
          </a:xfrm>
        </p:spPr>
        <p:txBody>
          <a:bodyPr>
            <a:normAutofit/>
          </a:bodyPr>
          <a:lstStyle/>
          <a:p>
            <a:r>
              <a:rPr lang="en-US" sz="3200" dirty="0"/>
              <a:t>Fixate on the constraints</a:t>
            </a:r>
          </a:p>
          <a:p>
            <a:r>
              <a:rPr lang="en-US" sz="3200" dirty="0"/>
              <a:t>Does the problem have any weird bits?</a:t>
            </a:r>
          </a:p>
          <a:p>
            <a:r>
              <a:rPr lang="en-US" sz="3200" dirty="0"/>
              <a:t>Maybe those restrictions make the problem easier.</a:t>
            </a:r>
          </a:p>
        </p:txBody>
      </p:sp>
      <p:sp>
        <p:nvSpPr>
          <p:cNvPr id="4" name="Rectangle 3">
            <a:extLst>
              <a:ext uri="{FF2B5EF4-FFF2-40B4-BE49-F238E27FC236}">
                <a16:creationId xmlns:a16="http://schemas.microsoft.com/office/drawing/2014/main" id="{11012DE2-0A97-4DCA-819B-AAD5DC53686C}"/>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One Card One Concept: Creative Constraints | The Graphic Recorder">
            <a:extLst>
              <a:ext uri="{FF2B5EF4-FFF2-40B4-BE49-F238E27FC236}">
                <a16:creationId xmlns:a16="http://schemas.microsoft.com/office/drawing/2014/main" id="{5BF7BEA1-B250-483E-948A-37EA9F0A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11981"/>
            <a:ext cx="5369763" cy="3238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21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754-7D65-4E01-8BC1-1A3157B133D5}"/>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32059550-5678-4FF6-8ECB-DAF6B6353B4E}"/>
              </a:ext>
            </a:extLst>
          </p:cNvPr>
          <p:cNvSpPr>
            <a:spLocks noGrp="1"/>
          </p:cNvSpPr>
          <p:nvPr>
            <p:ph idx="1"/>
          </p:nvPr>
        </p:nvSpPr>
        <p:spPr>
          <a:xfrm>
            <a:off x="2604770" y="1737360"/>
            <a:ext cx="5459730" cy="4561840"/>
          </a:xfrm>
        </p:spPr>
        <p:txBody>
          <a:bodyPr>
            <a:normAutofit/>
          </a:bodyPr>
          <a:lstStyle/>
          <a:p>
            <a:r>
              <a:rPr lang="en-US" sz="3200" dirty="0"/>
              <a:t>Break up into multiple cases</a:t>
            </a:r>
          </a:p>
          <a:p>
            <a:endParaRPr lang="en-US" sz="3200" dirty="0"/>
          </a:p>
          <a:p>
            <a:r>
              <a:rPr lang="en-US" sz="3200" dirty="0"/>
              <a:t>Not just best/worst/expected</a:t>
            </a:r>
          </a:p>
          <a:p>
            <a:endParaRPr lang="en-US" sz="3200" dirty="0"/>
          </a:p>
          <a:p>
            <a:r>
              <a:rPr lang="en-US" sz="3200" dirty="0"/>
              <a:t>Think about different types or kinds of values</a:t>
            </a:r>
          </a:p>
        </p:txBody>
      </p:sp>
      <p:sp>
        <p:nvSpPr>
          <p:cNvPr id="4" name="Rectangle 3">
            <a:extLst>
              <a:ext uri="{FF2B5EF4-FFF2-40B4-BE49-F238E27FC236}">
                <a16:creationId xmlns:a16="http://schemas.microsoft.com/office/drawing/2014/main" id="{2A0D9D19-3D96-49E3-9C1A-C79F0DC60772}"/>
              </a:ext>
            </a:extLst>
          </p:cNvPr>
          <p:cNvSpPr/>
          <p:nvPr/>
        </p:nvSpPr>
        <p:spPr>
          <a:xfrm>
            <a:off x="0" y="5143500"/>
            <a:ext cx="2286000" cy="1714500"/>
          </a:xfrm>
          <a:prstGeom prst="rect">
            <a:avLst/>
          </a:prstGeom>
          <a:solidFill>
            <a:schemeClr val="accent2"/>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264A07A-0559-45CE-AAF8-CC67A99E327B}"/>
              </a:ext>
            </a:extLst>
          </p:cNvPr>
          <p:cNvGrpSpPr/>
          <p:nvPr/>
        </p:nvGrpSpPr>
        <p:grpSpPr>
          <a:xfrm>
            <a:off x="8532280" y="2118000"/>
            <a:ext cx="210960" cy="123480"/>
            <a:chOff x="8532280" y="2118000"/>
            <a:chExt cx="210960" cy="12348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70E9A15-E40A-4398-9074-F3298D38FC58}"/>
                    </a:ext>
                  </a:extLst>
                </p14:cNvPr>
                <p14:cNvContentPartPr/>
                <p14:nvPr/>
              </p14:nvContentPartPr>
              <p14:xfrm>
                <a:off x="8532280" y="2118000"/>
                <a:ext cx="106200" cy="104040"/>
              </p14:xfrm>
            </p:contentPart>
          </mc:Choice>
          <mc:Fallback>
            <p:pic>
              <p:nvPicPr>
                <p:cNvPr id="6" name="Ink 5">
                  <a:extLst>
                    <a:ext uri="{FF2B5EF4-FFF2-40B4-BE49-F238E27FC236}">
                      <a16:creationId xmlns:a16="http://schemas.microsoft.com/office/drawing/2014/main" id="{470E9A15-E40A-4398-9074-F3298D38FC58}"/>
                    </a:ext>
                  </a:extLst>
                </p:cNvPr>
                <p:cNvPicPr/>
                <p:nvPr/>
              </p:nvPicPr>
              <p:blipFill>
                <a:blip r:embed="rId4"/>
                <a:stretch>
                  <a:fillRect/>
                </a:stretch>
              </p:blipFill>
              <p:spPr>
                <a:xfrm>
                  <a:off x="8514280" y="2100360"/>
                  <a:ext cx="141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7FB4DD1-04AD-4DD8-BA4A-C338166159DE}"/>
                    </a:ext>
                  </a:extLst>
                </p14:cNvPr>
                <p14:cNvContentPartPr/>
                <p14:nvPr/>
              </p14:nvContentPartPr>
              <p14:xfrm>
                <a:off x="8700040" y="2168760"/>
                <a:ext cx="43200" cy="72720"/>
              </p14:xfrm>
            </p:contentPart>
          </mc:Choice>
          <mc:Fallback>
            <p:pic>
              <p:nvPicPr>
                <p:cNvPr id="7" name="Ink 6">
                  <a:extLst>
                    <a:ext uri="{FF2B5EF4-FFF2-40B4-BE49-F238E27FC236}">
                      <a16:creationId xmlns:a16="http://schemas.microsoft.com/office/drawing/2014/main" id="{17FB4DD1-04AD-4DD8-BA4A-C338166159DE}"/>
                    </a:ext>
                  </a:extLst>
                </p:cNvPr>
                <p:cNvPicPr/>
                <p:nvPr/>
              </p:nvPicPr>
              <p:blipFill>
                <a:blip r:embed="rId6"/>
                <a:stretch>
                  <a:fillRect/>
                </a:stretch>
              </p:blipFill>
              <p:spPr>
                <a:xfrm>
                  <a:off x="8682040" y="2150760"/>
                  <a:ext cx="78840" cy="108360"/>
                </a:xfrm>
                <a:prstGeom prst="rect">
                  <a:avLst/>
                </a:prstGeom>
              </p:spPr>
            </p:pic>
          </mc:Fallback>
        </mc:AlternateContent>
      </p:grpSp>
      <p:grpSp>
        <p:nvGrpSpPr>
          <p:cNvPr id="15" name="Group 14">
            <a:extLst>
              <a:ext uri="{FF2B5EF4-FFF2-40B4-BE49-F238E27FC236}">
                <a16:creationId xmlns:a16="http://schemas.microsoft.com/office/drawing/2014/main" id="{41F5F6C6-DD4C-4422-BA0E-D2D4FFD73494}"/>
              </a:ext>
            </a:extLst>
          </p:cNvPr>
          <p:cNvGrpSpPr/>
          <p:nvPr/>
        </p:nvGrpSpPr>
        <p:grpSpPr>
          <a:xfrm>
            <a:off x="8982280" y="2155800"/>
            <a:ext cx="192960" cy="108720"/>
            <a:chOff x="8982280" y="2155800"/>
            <a:chExt cx="192960" cy="108720"/>
          </a:xfrm>
        </p:grpSpPr>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94882C7D-5378-4738-AD03-9686B8C1347A}"/>
                    </a:ext>
                  </a:extLst>
                </p14:cNvPr>
                <p14:cNvContentPartPr/>
                <p14:nvPr/>
              </p14:nvContentPartPr>
              <p14:xfrm>
                <a:off x="8982280" y="2185320"/>
                <a:ext cx="42840" cy="79200"/>
              </p14:xfrm>
            </p:contentPart>
          </mc:Choice>
          <mc:Fallback>
            <p:pic>
              <p:nvPicPr>
                <p:cNvPr id="8" name="Ink 7">
                  <a:extLst>
                    <a:ext uri="{FF2B5EF4-FFF2-40B4-BE49-F238E27FC236}">
                      <a16:creationId xmlns:a16="http://schemas.microsoft.com/office/drawing/2014/main" id="{94882C7D-5378-4738-AD03-9686B8C1347A}"/>
                    </a:ext>
                  </a:extLst>
                </p:cNvPr>
                <p:cNvPicPr/>
                <p:nvPr/>
              </p:nvPicPr>
              <p:blipFill>
                <a:blip r:embed="rId8"/>
                <a:stretch>
                  <a:fillRect/>
                </a:stretch>
              </p:blipFill>
              <p:spPr>
                <a:xfrm>
                  <a:off x="8964280" y="2167680"/>
                  <a:ext cx="78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367D3C57-53F6-47D0-AEF5-3582E190D958}"/>
                    </a:ext>
                  </a:extLst>
                </p14:cNvPr>
                <p14:cNvContentPartPr/>
                <p14:nvPr/>
              </p14:nvContentPartPr>
              <p14:xfrm>
                <a:off x="9133120" y="2155800"/>
                <a:ext cx="42120" cy="80280"/>
              </p14:xfrm>
            </p:contentPart>
          </mc:Choice>
          <mc:Fallback>
            <p:pic>
              <p:nvPicPr>
                <p:cNvPr id="9" name="Ink 8">
                  <a:extLst>
                    <a:ext uri="{FF2B5EF4-FFF2-40B4-BE49-F238E27FC236}">
                      <a16:creationId xmlns:a16="http://schemas.microsoft.com/office/drawing/2014/main" id="{367D3C57-53F6-47D0-AEF5-3582E190D958}"/>
                    </a:ext>
                  </a:extLst>
                </p:cNvPr>
                <p:cNvPicPr/>
                <p:nvPr/>
              </p:nvPicPr>
              <p:blipFill>
                <a:blip r:embed="rId10"/>
                <a:stretch>
                  <a:fillRect/>
                </a:stretch>
              </p:blipFill>
              <p:spPr>
                <a:xfrm>
                  <a:off x="9115480" y="2137800"/>
                  <a:ext cx="77760" cy="11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540B694-5BB8-4C53-ABF6-010660EA06B5}"/>
                  </a:ext>
                </a:extLst>
              </p14:cNvPr>
              <p14:cNvContentPartPr/>
              <p14:nvPr/>
            </p14:nvContentPartPr>
            <p14:xfrm>
              <a:off x="9361360" y="2186040"/>
              <a:ext cx="91440" cy="78840"/>
            </p14:xfrm>
          </p:contentPart>
        </mc:Choice>
        <mc:Fallback>
          <p:pic>
            <p:nvPicPr>
              <p:cNvPr id="10" name="Ink 9">
                <a:extLst>
                  <a:ext uri="{FF2B5EF4-FFF2-40B4-BE49-F238E27FC236}">
                    <a16:creationId xmlns:a16="http://schemas.microsoft.com/office/drawing/2014/main" id="{0540B694-5BB8-4C53-ABF6-010660EA06B5}"/>
                  </a:ext>
                </a:extLst>
              </p:cNvPr>
              <p:cNvPicPr/>
              <p:nvPr/>
            </p:nvPicPr>
            <p:blipFill>
              <a:blip r:embed="rId12"/>
              <a:stretch>
                <a:fillRect/>
              </a:stretch>
            </p:blipFill>
            <p:spPr>
              <a:xfrm>
                <a:off x="9343720" y="2168400"/>
                <a:ext cx="127080" cy="114480"/>
              </a:xfrm>
              <a:prstGeom prst="rect">
                <a:avLst/>
              </a:prstGeom>
            </p:spPr>
          </p:pic>
        </mc:Fallback>
      </mc:AlternateContent>
      <p:grpSp>
        <p:nvGrpSpPr>
          <p:cNvPr id="14" name="Group 13">
            <a:extLst>
              <a:ext uri="{FF2B5EF4-FFF2-40B4-BE49-F238E27FC236}">
                <a16:creationId xmlns:a16="http://schemas.microsoft.com/office/drawing/2014/main" id="{DF654A47-B4B8-464B-BB51-ACF2600D40FC}"/>
              </a:ext>
            </a:extLst>
          </p:cNvPr>
          <p:cNvGrpSpPr/>
          <p:nvPr/>
        </p:nvGrpSpPr>
        <p:grpSpPr>
          <a:xfrm>
            <a:off x="9656560" y="2163720"/>
            <a:ext cx="190440" cy="78480"/>
            <a:chOff x="9656560" y="2163720"/>
            <a:chExt cx="190440" cy="78480"/>
          </a:xfrm>
        </p:grpSpPr>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6AC0890C-55B6-43F2-ABD4-49CDC9BFCEAD}"/>
                    </a:ext>
                  </a:extLst>
                </p14:cNvPr>
                <p14:cNvContentPartPr/>
                <p14:nvPr/>
              </p14:nvContentPartPr>
              <p14:xfrm>
                <a:off x="9656560" y="2163720"/>
                <a:ext cx="51840" cy="56880"/>
              </p14:xfrm>
            </p:contentPart>
          </mc:Choice>
          <mc:Fallback>
            <p:pic>
              <p:nvPicPr>
                <p:cNvPr id="11" name="Ink 10">
                  <a:extLst>
                    <a:ext uri="{FF2B5EF4-FFF2-40B4-BE49-F238E27FC236}">
                      <a16:creationId xmlns:a16="http://schemas.microsoft.com/office/drawing/2014/main" id="{6AC0890C-55B6-43F2-ABD4-49CDC9BFCEAD}"/>
                    </a:ext>
                  </a:extLst>
                </p:cNvPr>
                <p:cNvPicPr/>
                <p:nvPr/>
              </p:nvPicPr>
              <p:blipFill>
                <a:blip r:embed="rId14"/>
                <a:stretch>
                  <a:fillRect/>
                </a:stretch>
              </p:blipFill>
              <p:spPr>
                <a:xfrm>
                  <a:off x="9638920" y="2145720"/>
                  <a:ext cx="87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2AF4EBB5-7EB9-433D-9151-5B1D1FE6183C}"/>
                    </a:ext>
                  </a:extLst>
                </p14:cNvPr>
                <p14:cNvContentPartPr/>
                <p14:nvPr/>
              </p14:nvContentPartPr>
              <p14:xfrm>
                <a:off x="9791560" y="2172000"/>
                <a:ext cx="55440" cy="70200"/>
              </p14:xfrm>
            </p:contentPart>
          </mc:Choice>
          <mc:Fallback>
            <p:pic>
              <p:nvPicPr>
                <p:cNvPr id="12" name="Ink 11">
                  <a:extLst>
                    <a:ext uri="{FF2B5EF4-FFF2-40B4-BE49-F238E27FC236}">
                      <a16:creationId xmlns:a16="http://schemas.microsoft.com/office/drawing/2014/main" id="{2AF4EBB5-7EB9-433D-9151-5B1D1FE6183C}"/>
                    </a:ext>
                  </a:extLst>
                </p:cNvPr>
                <p:cNvPicPr/>
                <p:nvPr/>
              </p:nvPicPr>
              <p:blipFill>
                <a:blip r:embed="rId16"/>
                <a:stretch>
                  <a:fillRect/>
                </a:stretch>
              </p:blipFill>
              <p:spPr>
                <a:xfrm>
                  <a:off x="9773920" y="2154000"/>
                  <a:ext cx="91080" cy="105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A62B05E4-2C07-428B-8F50-B45CD6C2349C}"/>
                  </a:ext>
                </a:extLst>
              </p14:cNvPr>
              <p14:cNvContentPartPr/>
              <p14:nvPr/>
            </p14:nvContentPartPr>
            <p14:xfrm>
              <a:off x="10050400" y="2141400"/>
              <a:ext cx="56880" cy="64080"/>
            </p14:xfrm>
          </p:contentPart>
        </mc:Choice>
        <mc:Fallback>
          <p:pic>
            <p:nvPicPr>
              <p:cNvPr id="13" name="Ink 12">
                <a:extLst>
                  <a:ext uri="{FF2B5EF4-FFF2-40B4-BE49-F238E27FC236}">
                    <a16:creationId xmlns:a16="http://schemas.microsoft.com/office/drawing/2014/main" id="{A62B05E4-2C07-428B-8F50-B45CD6C2349C}"/>
                  </a:ext>
                </a:extLst>
              </p:cNvPr>
              <p:cNvPicPr/>
              <p:nvPr/>
            </p:nvPicPr>
            <p:blipFill>
              <a:blip r:embed="rId18"/>
              <a:stretch>
                <a:fillRect/>
              </a:stretch>
            </p:blipFill>
            <p:spPr>
              <a:xfrm>
                <a:off x="10032400" y="2123400"/>
                <a:ext cx="92520" cy="99720"/>
              </a:xfrm>
              <a:prstGeom prst="rect">
                <a:avLst/>
              </a:prstGeom>
            </p:spPr>
          </p:pic>
        </mc:Fallback>
      </mc:AlternateContent>
      <p:grpSp>
        <p:nvGrpSpPr>
          <p:cNvPr id="27" name="Group 26">
            <a:extLst>
              <a:ext uri="{FF2B5EF4-FFF2-40B4-BE49-F238E27FC236}">
                <a16:creationId xmlns:a16="http://schemas.microsoft.com/office/drawing/2014/main" id="{198F3535-1547-4F81-8577-A7BDDA6EE603}"/>
              </a:ext>
            </a:extLst>
          </p:cNvPr>
          <p:cNvGrpSpPr/>
          <p:nvPr/>
        </p:nvGrpSpPr>
        <p:grpSpPr>
          <a:xfrm>
            <a:off x="8549200" y="2729640"/>
            <a:ext cx="216000" cy="87480"/>
            <a:chOff x="8549200" y="2729640"/>
            <a:chExt cx="216000" cy="87480"/>
          </a:xfrm>
        </p:grpSpPr>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56BF1A33-3269-4BCA-9BA2-91B747CA69D1}"/>
                    </a:ext>
                  </a:extLst>
                </p14:cNvPr>
                <p14:cNvContentPartPr/>
                <p14:nvPr/>
              </p14:nvContentPartPr>
              <p14:xfrm>
                <a:off x="8549200" y="2729640"/>
                <a:ext cx="71280" cy="54360"/>
              </p14:xfrm>
            </p:contentPart>
          </mc:Choice>
          <mc:Fallback>
            <p:pic>
              <p:nvPicPr>
                <p:cNvPr id="17" name="Ink 16">
                  <a:extLst>
                    <a:ext uri="{FF2B5EF4-FFF2-40B4-BE49-F238E27FC236}">
                      <a16:creationId xmlns:a16="http://schemas.microsoft.com/office/drawing/2014/main" id="{56BF1A33-3269-4BCA-9BA2-91B747CA69D1}"/>
                    </a:ext>
                  </a:extLst>
                </p:cNvPr>
                <p:cNvPicPr/>
                <p:nvPr/>
              </p:nvPicPr>
              <p:blipFill>
                <a:blip r:embed="rId20"/>
                <a:stretch>
                  <a:fillRect/>
                </a:stretch>
              </p:blipFill>
              <p:spPr>
                <a:xfrm>
                  <a:off x="8531560" y="2712000"/>
                  <a:ext cx="1069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B0D4843A-10D7-4633-9F96-56183D530634}"/>
                    </a:ext>
                  </a:extLst>
                </p14:cNvPr>
                <p14:cNvContentPartPr/>
                <p14:nvPr/>
              </p14:nvContentPartPr>
              <p14:xfrm>
                <a:off x="8714800" y="2748360"/>
                <a:ext cx="50400" cy="68760"/>
              </p14:xfrm>
            </p:contentPart>
          </mc:Choice>
          <mc:Fallback>
            <p:pic>
              <p:nvPicPr>
                <p:cNvPr id="18" name="Ink 17">
                  <a:extLst>
                    <a:ext uri="{FF2B5EF4-FFF2-40B4-BE49-F238E27FC236}">
                      <a16:creationId xmlns:a16="http://schemas.microsoft.com/office/drawing/2014/main" id="{B0D4843A-10D7-4633-9F96-56183D530634}"/>
                    </a:ext>
                  </a:extLst>
                </p:cNvPr>
                <p:cNvPicPr/>
                <p:nvPr/>
              </p:nvPicPr>
              <p:blipFill>
                <a:blip r:embed="rId22"/>
                <a:stretch>
                  <a:fillRect/>
                </a:stretch>
              </p:blipFill>
              <p:spPr>
                <a:xfrm>
                  <a:off x="8697160" y="2730360"/>
                  <a:ext cx="86040" cy="104400"/>
                </a:xfrm>
                <a:prstGeom prst="rect">
                  <a:avLst/>
                </a:prstGeom>
              </p:spPr>
            </p:pic>
          </mc:Fallback>
        </mc:AlternateContent>
      </p:grpSp>
      <p:grpSp>
        <p:nvGrpSpPr>
          <p:cNvPr id="26" name="Group 25">
            <a:extLst>
              <a:ext uri="{FF2B5EF4-FFF2-40B4-BE49-F238E27FC236}">
                <a16:creationId xmlns:a16="http://schemas.microsoft.com/office/drawing/2014/main" id="{17CAE31D-5F7E-4287-9182-AE031F4D91A6}"/>
              </a:ext>
            </a:extLst>
          </p:cNvPr>
          <p:cNvGrpSpPr/>
          <p:nvPr/>
        </p:nvGrpSpPr>
        <p:grpSpPr>
          <a:xfrm>
            <a:off x="8950600" y="2702280"/>
            <a:ext cx="238680" cy="77400"/>
            <a:chOff x="8950600" y="2702280"/>
            <a:chExt cx="238680" cy="77400"/>
          </a:xfrm>
        </p:grpSpPr>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27DADD51-6B51-4FE2-9295-831AA55CA6B8}"/>
                    </a:ext>
                  </a:extLst>
                </p14:cNvPr>
                <p14:cNvContentPartPr/>
                <p14:nvPr/>
              </p14:nvContentPartPr>
              <p14:xfrm>
                <a:off x="8950600" y="2715600"/>
                <a:ext cx="52920" cy="64080"/>
              </p14:xfrm>
            </p:contentPart>
          </mc:Choice>
          <mc:Fallback>
            <p:pic>
              <p:nvPicPr>
                <p:cNvPr id="19" name="Ink 18">
                  <a:extLst>
                    <a:ext uri="{FF2B5EF4-FFF2-40B4-BE49-F238E27FC236}">
                      <a16:creationId xmlns:a16="http://schemas.microsoft.com/office/drawing/2014/main" id="{27DADD51-6B51-4FE2-9295-831AA55CA6B8}"/>
                    </a:ext>
                  </a:extLst>
                </p:cNvPr>
                <p:cNvPicPr/>
                <p:nvPr/>
              </p:nvPicPr>
              <p:blipFill>
                <a:blip r:embed="rId24"/>
                <a:stretch>
                  <a:fillRect/>
                </a:stretch>
              </p:blipFill>
              <p:spPr>
                <a:xfrm>
                  <a:off x="8932960" y="2697600"/>
                  <a:ext cx="88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D2BBBCB8-FBAD-4A96-911D-8451BFF1298C}"/>
                    </a:ext>
                  </a:extLst>
                </p14:cNvPr>
                <p14:cNvContentPartPr/>
                <p14:nvPr/>
              </p14:nvContentPartPr>
              <p14:xfrm>
                <a:off x="9131680" y="2702280"/>
                <a:ext cx="57600" cy="52200"/>
              </p14:xfrm>
            </p:contentPart>
          </mc:Choice>
          <mc:Fallback>
            <p:pic>
              <p:nvPicPr>
                <p:cNvPr id="20" name="Ink 19">
                  <a:extLst>
                    <a:ext uri="{FF2B5EF4-FFF2-40B4-BE49-F238E27FC236}">
                      <a16:creationId xmlns:a16="http://schemas.microsoft.com/office/drawing/2014/main" id="{D2BBBCB8-FBAD-4A96-911D-8451BFF1298C}"/>
                    </a:ext>
                  </a:extLst>
                </p:cNvPr>
                <p:cNvPicPr/>
                <p:nvPr/>
              </p:nvPicPr>
              <p:blipFill>
                <a:blip r:embed="rId26"/>
                <a:stretch>
                  <a:fillRect/>
                </a:stretch>
              </p:blipFill>
              <p:spPr>
                <a:xfrm>
                  <a:off x="9114040" y="2684280"/>
                  <a:ext cx="93240" cy="87840"/>
                </a:xfrm>
                <a:prstGeom prst="rect">
                  <a:avLst/>
                </a:prstGeom>
              </p:spPr>
            </p:pic>
          </mc:Fallback>
        </mc:AlternateContent>
      </p:grpSp>
      <p:grpSp>
        <p:nvGrpSpPr>
          <p:cNvPr id="25" name="Group 24">
            <a:extLst>
              <a:ext uri="{FF2B5EF4-FFF2-40B4-BE49-F238E27FC236}">
                <a16:creationId xmlns:a16="http://schemas.microsoft.com/office/drawing/2014/main" id="{B27FE072-E750-4057-A325-54C0F90C0456}"/>
              </a:ext>
            </a:extLst>
          </p:cNvPr>
          <p:cNvGrpSpPr/>
          <p:nvPr/>
        </p:nvGrpSpPr>
        <p:grpSpPr>
          <a:xfrm>
            <a:off x="9381520" y="2671680"/>
            <a:ext cx="504000" cy="86040"/>
            <a:chOff x="9381520" y="2671680"/>
            <a:chExt cx="504000" cy="86040"/>
          </a:xfrm>
        </p:grpSpPr>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C3E9E505-C851-41DC-8183-5B9AF6183A0C}"/>
                    </a:ext>
                  </a:extLst>
                </p14:cNvPr>
                <p14:cNvContentPartPr/>
                <p14:nvPr/>
              </p14:nvContentPartPr>
              <p14:xfrm>
                <a:off x="9381520" y="2700840"/>
                <a:ext cx="53640" cy="52920"/>
              </p14:xfrm>
            </p:contentPart>
          </mc:Choice>
          <mc:Fallback>
            <p:pic>
              <p:nvPicPr>
                <p:cNvPr id="21" name="Ink 20">
                  <a:extLst>
                    <a:ext uri="{FF2B5EF4-FFF2-40B4-BE49-F238E27FC236}">
                      <a16:creationId xmlns:a16="http://schemas.microsoft.com/office/drawing/2014/main" id="{C3E9E505-C851-41DC-8183-5B9AF6183A0C}"/>
                    </a:ext>
                  </a:extLst>
                </p:cNvPr>
                <p:cNvPicPr/>
                <p:nvPr/>
              </p:nvPicPr>
              <p:blipFill>
                <a:blip r:embed="rId28"/>
                <a:stretch>
                  <a:fillRect/>
                </a:stretch>
              </p:blipFill>
              <p:spPr>
                <a:xfrm>
                  <a:off x="9363880" y="2682840"/>
                  <a:ext cx="892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401649D7-C5BF-4F32-A011-6E4F610D7C93}"/>
                    </a:ext>
                  </a:extLst>
                </p14:cNvPr>
                <p14:cNvContentPartPr/>
                <p14:nvPr/>
              </p14:nvContentPartPr>
              <p14:xfrm>
                <a:off x="9546040" y="2700480"/>
                <a:ext cx="128160" cy="57240"/>
              </p14:xfrm>
            </p:contentPart>
          </mc:Choice>
          <mc:Fallback>
            <p:pic>
              <p:nvPicPr>
                <p:cNvPr id="22" name="Ink 21">
                  <a:extLst>
                    <a:ext uri="{FF2B5EF4-FFF2-40B4-BE49-F238E27FC236}">
                      <a16:creationId xmlns:a16="http://schemas.microsoft.com/office/drawing/2014/main" id="{401649D7-C5BF-4F32-A011-6E4F610D7C93}"/>
                    </a:ext>
                  </a:extLst>
                </p:cNvPr>
                <p:cNvPicPr/>
                <p:nvPr/>
              </p:nvPicPr>
              <p:blipFill>
                <a:blip r:embed="rId30"/>
                <a:stretch>
                  <a:fillRect/>
                </a:stretch>
              </p:blipFill>
              <p:spPr>
                <a:xfrm>
                  <a:off x="9528040" y="2682840"/>
                  <a:ext cx="1638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A21D1755-6CCA-4736-8972-B82712FC7134}"/>
                    </a:ext>
                  </a:extLst>
                </p14:cNvPr>
                <p14:cNvContentPartPr/>
                <p14:nvPr/>
              </p14:nvContentPartPr>
              <p14:xfrm>
                <a:off x="9821440" y="2671680"/>
                <a:ext cx="64080" cy="80280"/>
              </p14:xfrm>
            </p:contentPart>
          </mc:Choice>
          <mc:Fallback>
            <p:pic>
              <p:nvPicPr>
                <p:cNvPr id="23" name="Ink 22">
                  <a:extLst>
                    <a:ext uri="{FF2B5EF4-FFF2-40B4-BE49-F238E27FC236}">
                      <a16:creationId xmlns:a16="http://schemas.microsoft.com/office/drawing/2014/main" id="{A21D1755-6CCA-4736-8972-B82712FC7134}"/>
                    </a:ext>
                  </a:extLst>
                </p:cNvPr>
                <p:cNvPicPr/>
                <p:nvPr/>
              </p:nvPicPr>
              <p:blipFill>
                <a:blip r:embed="rId32"/>
                <a:stretch>
                  <a:fillRect/>
                </a:stretch>
              </p:blipFill>
              <p:spPr>
                <a:xfrm>
                  <a:off x="9803800" y="2654040"/>
                  <a:ext cx="99720" cy="11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27785E36-5147-42C6-B2C3-114262268F07}"/>
                  </a:ext>
                </a:extLst>
              </p14:cNvPr>
              <p14:cNvContentPartPr/>
              <p14:nvPr/>
            </p14:nvContentPartPr>
            <p14:xfrm>
              <a:off x="10088560" y="2661240"/>
              <a:ext cx="61920" cy="69840"/>
            </p14:xfrm>
          </p:contentPart>
        </mc:Choice>
        <mc:Fallback>
          <p:pic>
            <p:nvPicPr>
              <p:cNvPr id="24" name="Ink 23">
                <a:extLst>
                  <a:ext uri="{FF2B5EF4-FFF2-40B4-BE49-F238E27FC236}">
                    <a16:creationId xmlns:a16="http://schemas.microsoft.com/office/drawing/2014/main" id="{27785E36-5147-42C6-B2C3-114262268F07}"/>
                  </a:ext>
                </a:extLst>
              </p:cNvPr>
              <p:cNvPicPr/>
              <p:nvPr/>
            </p:nvPicPr>
            <p:blipFill>
              <a:blip r:embed="rId34"/>
              <a:stretch>
                <a:fillRect/>
              </a:stretch>
            </p:blipFill>
            <p:spPr>
              <a:xfrm>
                <a:off x="10070560" y="2643240"/>
                <a:ext cx="97560" cy="105480"/>
              </a:xfrm>
              <a:prstGeom prst="rect">
                <a:avLst/>
              </a:prstGeom>
            </p:spPr>
          </p:pic>
        </mc:Fallback>
      </mc:AlternateContent>
      <p:grpSp>
        <p:nvGrpSpPr>
          <p:cNvPr id="46" name="Group 45">
            <a:extLst>
              <a:ext uri="{FF2B5EF4-FFF2-40B4-BE49-F238E27FC236}">
                <a16:creationId xmlns:a16="http://schemas.microsoft.com/office/drawing/2014/main" id="{D4A7C085-9398-4096-9A58-AB4DA2C89F9B}"/>
              </a:ext>
            </a:extLst>
          </p:cNvPr>
          <p:cNvGrpSpPr/>
          <p:nvPr/>
        </p:nvGrpSpPr>
        <p:grpSpPr>
          <a:xfrm>
            <a:off x="8534440" y="3398520"/>
            <a:ext cx="248400" cy="79920"/>
            <a:chOff x="8534440" y="3398520"/>
            <a:chExt cx="248400" cy="79920"/>
          </a:xfrm>
        </p:grpSpPr>
        <mc:AlternateContent xmlns:mc="http://schemas.openxmlformats.org/markup-compatibility/2006">
          <mc:Choice xmlns:p14="http://schemas.microsoft.com/office/powerpoint/2010/main" Requires="p14">
            <p:contentPart p14:bwMode="auto" r:id="rId35">
              <p14:nvContentPartPr>
                <p14:cNvPr id="28" name="Ink 27">
                  <a:extLst>
                    <a:ext uri="{FF2B5EF4-FFF2-40B4-BE49-F238E27FC236}">
                      <a16:creationId xmlns:a16="http://schemas.microsoft.com/office/drawing/2014/main" id="{8098B761-D960-40CB-A97A-754F303A7CFA}"/>
                    </a:ext>
                  </a:extLst>
                </p14:cNvPr>
                <p14:cNvContentPartPr/>
                <p14:nvPr/>
              </p14:nvContentPartPr>
              <p14:xfrm>
                <a:off x="8534440" y="3405720"/>
                <a:ext cx="79920" cy="66240"/>
              </p14:xfrm>
            </p:contentPart>
          </mc:Choice>
          <mc:Fallback>
            <p:pic>
              <p:nvPicPr>
                <p:cNvPr id="28" name="Ink 27">
                  <a:extLst>
                    <a:ext uri="{FF2B5EF4-FFF2-40B4-BE49-F238E27FC236}">
                      <a16:creationId xmlns:a16="http://schemas.microsoft.com/office/drawing/2014/main" id="{8098B761-D960-40CB-A97A-754F303A7CFA}"/>
                    </a:ext>
                  </a:extLst>
                </p:cNvPr>
                <p:cNvPicPr/>
                <p:nvPr/>
              </p:nvPicPr>
              <p:blipFill>
                <a:blip r:embed="rId36"/>
                <a:stretch>
                  <a:fillRect/>
                </a:stretch>
              </p:blipFill>
              <p:spPr>
                <a:xfrm>
                  <a:off x="8516800" y="3388080"/>
                  <a:ext cx="1155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21F06A0B-50E5-457E-9D38-DE5CF8855897}"/>
                    </a:ext>
                  </a:extLst>
                </p14:cNvPr>
                <p14:cNvContentPartPr/>
                <p14:nvPr/>
              </p14:nvContentPartPr>
              <p14:xfrm>
                <a:off x="8711560" y="3398520"/>
                <a:ext cx="71280" cy="79920"/>
              </p14:xfrm>
            </p:contentPart>
          </mc:Choice>
          <mc:Fallback>
            <p:pic>
              <p:nvPicPr>
                <p:cNvPr id="29" name="Ink 28">
                  <a:extLst>
                    <a:ext uri="{FF2B5EF4-FFF2-40B4-BE49-F238E27FC236}">
                      <a16:creationId xmlns:a16="http://schemas.microsoft.com/office/drawing/2014/main" id="{21F06A0B-50E5-457E-9D38-DE5CF8855897}"/>
                    </a:ext>
                  </a:extLst>
                </p:cNvPr>
                <p:cNvPicPr/>
                <p:nvPr/>
              </p:nvPicPr>
              <p:blipFill>
                <a:blip r:embed="rId38"/>
                <a:stretch>
                  <a:fillRect/>
                </a:stretch>
              </p:blipFill>
              <p:spPr>
                <a:xfrm>
                  <a:off x="8693920" y="3380880"/>
                  <a:ext cx="106920" cy="115560"/>
                </a:xfrm>
                <a:prstGeom prst="rect">
                  <a:avLst/>
                </a:prstGeom>
              </p:spPr>
            </p:pic>
          </mc:Fallback>
        </mc:AlternateContent>
      </p:grpSp>
      <p:grpSp>
        <p:nvGrpSpPr>
          <p:cNvPr id="45" name="Group 44">
            <a:extLst>
              <a:ext uri="{FF2B5EF4-FFF2-40B4-BE49-F238E27FC236}">
                <a16:creationId xmlns:a16="http://schemas.microsoft.com/office/drawing/2014/main" id="{194B8808-94C5-48DB-B888-775872F5F0F5}"/>
              </a:ext>
            </a:extLst>
          </p:cNvPr>
          <p:cNvGrpSpPr/>
          <p:nvPr/>
        </p:nvGrpSpPr>
        <p:grpSpPr>
          <a:xfrm>
            <a:off x="9002440" y="3313200"/>
            <a:ext cx="1249560" cy="141120"/>
            <a:chOff x="9002440" y="3313200"/>
            <a:chExt cx="1249560" cy="141120"/>
          </a:xfrm>
        </p:grpSpPr>
        <mc:AlternateContent xmlns:mc="http://schemas.openxmlformats.org/markup-compatibility/2006">
          <mc:Choice xmlns:p14="http://schemas.microsoft.com/office/powerpoint/2010/main" Requires="p14">
            <p:contentPart p14:bwMode="auto" r:id="rId39">
              <p14:nvContentPartPr>
                <p14:cNvPr id="30" name="Ink 29">
                  <a:extLst>
                    <a:ext uri="{FF2B5EF4-FFF2-40B4-BE49-F238E27FC236}">
                      <a16:creationId xmlns:a16="http://schemas.microsoft.com/office/drawing/2014/main" id="{3B65F0E5-F890-40B1-8EF7-EBAC04CABCBF}"/>
                    </a:ext>
                  </a:extLst>
                </p14:cNvPr>
                <p14:cNvContentPartPr/>
                <p14:nvPr/>
              </p14:nvContentPartPr>
              <p14:xfrm>
                <a:off x="9002440" y="3399600"/>
                <a:ext cx="59040" cy="54720"/>
              </p14:xfrm>
            </p:contentPart>
          </mc:Choice>
          <mc:Fallback>
            <p:pic>
              <p:nvPicPr>
                <p:cNvPr id="30" name="Ink 29">
                  <a:extLst>
                    <a:ext uri="{FF2B5EF4-FFF2-40B4-BE49-F238E27FC236}">
                      <a16:creationId xmlns:a16="http://schemas.microsoft.com/office/drawing/2014/main" id="{3B65F0E5-F890-40B1-8EF7-EBAC04CABCBF}"/>
                    </a:ext>
                  </a:extLst>
                </p:cNvPr>
                <p:cNvPicPr/>
                <p:nvPr/>
              </p:nvPicPr>
              <p:blipFill>
                <a:blip r:embed="rId40"/>
                <a:stretch>
                  <a:fillRect/>
                </a:stretch>
              </p:blipFill>
              <p:spPr>
                <a:xfrm>
                  <a:off x="8984800" y="3381600"/>
                  <a:ext cx="94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A6A99809-0D57-4A17-96ED-739E3D8BA581}"/>
                    </a:ext>
                  </a:extLst>
                </p14:cNvPr>
                <p14:cNvContentPartPr/>
                <p14:nvPr/>
              </p14:nvContentPartPr>
              <p14:xfrm>
                <a:off x="9184600" y="3364680"/>
                <a:ext cx="116640" cy="75240"/>
              </p14:xfrm>
            </p:contentPart>
          </mc:Choice>
          <mc:Fallback>
            <p:pic>
              <p:nvPicPr>
                <p:cNvPr id="31" name="Ink 30">
                  <a:extLst>
                    <a:ext uri="{FF2B5EF4-FFF2-40B4-BE49-F238E27FC236}">
                      <a16:creationId xmlns:a16="http://schemas.microsoft.com/office/drawing/2014/main" id="{A6A99809-0D57-4A17-96ED-739E3D8BA581}"/>
                    </a:ext>
                  </a:extLst>
                </p:cNvPr>
                <p:cNvPicPr/>
                <p:nvPr/>
              </p:nvPicPr>
              <p:blipFill>
                <a:blip r:embed="rId42"/>
                <a:stretch>
                  <a:fillRect/>
                </a:stretch>
              </p:blipFill>
              <p:spPr>
                <a:xfrm>
                  <a:off x="9166600" y="3347040"/>
                  <a:ext cx="1522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Ink 31">
                  <a:extLst>
                    <a:ext uri="{FF2B5EF4-FFF2-40B4-BE49-F238E27FC236}">
                      <a16:creationId xmlns:a16="http://schemas.microsoft.com/office/drawing/2014/main" id="{8E95D4E7-E770-40DE-B363-6C7E0C59ABF0}"/>
                    </a:ext>
                  </a:extLst>
                </p14:cNvPr>
                <p14:cNvContentPartPr/>
                <p14:nvPr/>
              </p14:nvContentPartPr>
              <p14:xfrm>
                <a:off x="9478720" y="3379800"/>
                <a:ext cx="89640" cy="70560"/>
              </p14:xfrm>
            </p:contentPart>
          </mc:Choice>
          <mc:Fallback>
            <p:pic>
              <p:nvPicPr>
                <p:cNvPr id="32" name="Ink 31">
                  <a:extLst>
                    <a:ext uri="{FF2B5EF4-FFF2-40B4-BE49-F238E27FC236}">
                      <a16:creationId xmlns:a16="http://schemas.microsoft.com/office/drawing/2014/main" id="{8E95D4E7-E770-40DE-B363-6C7E0C59ABF0}"/>
                    </a:ext>
                  </a:extLst>
                </p:cNvPr>
                <p:cNvPicPr/>
                <p:nvPr/>
              </p:nvPicPr>
              <p:blipFill>
                <a:blip r:embed="rId44"/>
                <a:stretch>
                  <a:fillRect/>
                </a:stretch>
              </p:blipFill>
              <p:spPr>
                <a:xfrm>
                  <a:off x="9460720" y="3362160"/>
                  <a:ext cx="1252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4EA716F8-0016-4E0E-9630-2BD71FB5D462}"/>
                    </a:ext>
                  </a:extLst>
                </p14:cNvPr>
                <p14:cNvContentPartPr/>
                <p14:nvPr/>
              </p14:nvContentPartPr>
              <p14:xfrm>
                <a:off x="9751600" y="3347040"/>
                <a:ext cx="65160" cy="66600"/>
              </p14:xfrm>
            </p:contentPart>
          </mc:Choice>
          <mc:Fallback>
            <p:pic>
              <p:nvPicPr>
                <p:cNvPr id="33" name="Ink 32">
                  <a:extLst>
                    <a:ext uri="{FF2B5EF4-FFF2-40B4-BE49-F238E27FC236}">
                      <a16:creationId xmlns:a16="http://schemas.microsoft.com/office/drawing/2014/main" id="{4EA716F8-0016-4E0E-9630-2BD71FB5D462}"/>
                    </a:ext>
                  </a:extLst>
                </p:cNvPr>
                <p:cNvPicPr/>
                <p:nvPr/>
              </p:nvPicPr>
              <p:blipFill>
                <a:blip r:embed="rId46"/>
                <a:stretch>
                  <a:fillRect/>
                </a:stretch>
              </p:blipFill>
              <p:spPr>
                <a:xfrm>
                  <a:off x="9733960" y="3329400"/>
                  <a:ext cx="1008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Ink 33">
                  <a:extLst>
                    <a:ext uri="{FF2B5EF4-FFF2-40B4-BE49-F238E27FC236}">
                      <a16:creationId xmlns:a16="http://schemas.microsoft.com/office/drawing/2014/main" id="{2A785165-E04A-472B-8082-04E98153D429}"/>
                    </a:ext>
                  </a:extLst>
                </p14:cNvPr>
                <p14:cNvContentPartPr/>
                <p14:nvPr/>
              </p14:nvContentPartPr>
              <p14:xfrm>
                <a:off x="9980560" y="3313200"/>
                <a:ext cx="73440" cy="65160"/>
              </p14:xfrm>
            </p:contentPart>
          </mc:Choice>
          <mc:Fallback>
            <p:pic>
              <p:nvPicPr>
                <p:cNvPr id="34" name="Ink 33">
                  <a:extLst>
                    <a:ext uri="{FF2B5EF4-FFF2-40B4-BE49-F238E27FC236}">
                      <a16:creationId xmlns:a16="http://schemas.microsoft.com/office/drawing/2014/main" id="{2A785165-E04A-472B-8082-04E98153D429}"/>
                    </a:ext>
                  </a:extLst>
                </p:cNvPr>
                <p:cNvPicPr/>
                <p:nvPr/>
              </p:nvPicPr>
              <p:blipFill>
                <a:blip r:embed="rId48"/>
                <a:stretch>
                  <a:fillRect/>
                </a:stretch>
              </p:blipFill>
              <p:spPr>
                <a:xfrm>
                  <a:off x="9962920" y="3295200"/>
                  <a:ext cx="1090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9CCBF71F-16FC-40F0-81DD-2EC6FD012E8C}"/>
                    </a:ext>
                  </a:extLst>
                </p14:cNvPr>
                <p14:cNvContentPartPr/>
                <p14:nvPr/>
              </p14:nvContentPartPr>
              <p14:xfrm>
                <a:off x="10195840" y="3326160"/>
                <a:ext cx="56160" cy="49680"/>
              </p14:xfrm>
            </p:contentPart>
          </mc:Choice>
          <mc:Fallback>
            <p:pic>
              <p:nvPicPr>
                <p:cNvPr id="35" name="Ink 34">
                  <a:extLst>
                    <a:ext uri="{FF2B5EF4-FFF2-40B4-BE49-F238E27FC236}">
                      <a16:creationId xmlns:a16="http://schemas.microsoft.com/office/drawing/2014/main" id="{9CCBF71F-16FC-40F0-81DD-2EC6FD012E8C}"/>
                    </a:ext>
                  </a:extLst>
                </p:cNvPr>
                <p:cNvPicPr/>
                <p:nvPr/>
              </p:nvPicPr>
              <p:blipFill>
                <a:blip r:embed="rId50"/>
                <a:stretch>
                  <a:fillRect/>
                </a:stretch>
              </p:blipFill>
              <p:spPr>
                <a:xfrm>
                  <a:off x="10178200" y="3308520"/>
                  <a:ext cx="91800" cy="85320"/>
                </a:xfrm>
                <a:prstGeom prst="rect">
                  <a:avLst/>
                </a:prstGeom>
              </p:spPr>
            </p:pic>
          </mc:Fallback>
        </mc:AlternateContent>
      </p:grpSp>
      <p:grpSp>
        <p:nvGrpSpPr>
          <p:cNvPr id="56" name="Group 55">
            <a:extLst>
              <a:ext uri="{FF2B5EF4-FFF2-40B4-BE49-F238E27FC236}">
                <a16:creationId xmlns:a16="http://schemas.microsoft.com/office/drawing/2014/main" id="{A4E20948-DF85-4788-917B-C3606805EEA6}"/>
              </a:ext>
            </a:extLst>
          </p:cNvPr>
          <p:cNvGrpSpPr/>
          <p:nvPr/>
        </p:nvGrpSpPr>
        <p:grpSpPr>
          <a:xfrm>
            <a:off x="8576920" y="3612720"/>
            <a:ext cx="2225520" cy="1166400"/>
            <a:chOff x="8576920" y="3612720"/>
            <a:chExt cx="2225520" cy="1166400"/>
          </a:xfrm>
        </p:grpSpPr>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E61738DD-205D-4150-A8A4-16CF99F5887E}"/>
                    </a:ext>
                  </a:extLst>
                </p14:cNvPr>
                <p14:cNvContentPartPr/>
                <p14:nvPr/>
              </p14:nvContentPartPr>
              <p14:xfrm>
                <a:off x="8576920" y="4122120"/>
                <a:ext cx="64080" cy="60840"/>
              </p14:xfrm>
            </p:contentPart>
          </mc:Choice>
          <mc:Fallback>
            <p:pic>
              <p:nvPicPr>
                <p:cNvPr id="36" name="Ink 35">
                  <a:extLst>
                    <a:ext uri="{FF2B5EF4-FFF2-40B4-BE49-F238E27FC236}">
                      <a16:creationId xmlns:a16="http://schemas.microsoft.com/office/drawing/2014/main" id="{E61738DD-205D-4150-A8A4-16CF99F5887E}"/>
                    </a:ext>
                  </a:extLst>
                </p:cNvPr>
                <p:cNvPicPr/>
                <p:nvPr/>
              </p:nvPicPr>
              <p:blipFill>
                <a:blip r:embed="rId52"/>
                <a:stretch>
                  <a:fillRect/>
                </a:stretch>
              </p:blipFill>
              <p:spPr>
                <a:xfrm>
                  <a:off x="8558920" y="4104480"/>
                  <a:ext cx="997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9D038EC7-BABA-4B6A-98E4-371167F31631}"/>
                    </a:ext>
                  </a:extLst>
                </p14:cNvPr>
                <p14:cNvContentPartPr/>
                <p14:nvPr/>
              </p14:nvContentPartPr>
              <p14:xfrm>
                <a:off x="8726680" y="4120680"/>
                <a:ext cx="82440" cy="51480"/>
              </p14:xfrm>
            </p:contentPart>
          </mc:Choice>
          <mc:Fallback>
            <p:pic>
              <p:nvPicPr>
                <p:cNvPr id="37" name="Ink 36">
                  <a:extLst>
                    <a:ext uri="{FF2B5EF4-FFF2-40B4-BE49-F238E27FC236}">
                      <a16:creationId xmlns:a16="http://schemas.microsoft.com/office/drawing/2014/main" id="{9D038EC7-BABA-4B6A-98E4-371167F31631}"/>
                    </a:ext>
                  </a:extLst>
                </p:cNvPr>
                <p:cNvPicPr/>
                <p:nvPr/>
              </p:nvPicPr>
              <p:blipFill>
                <a:blip r:embed="rId54"/>
                <a:stretch>
                  <a:fillRect/>
                </a:stretch>
              </p:blipFill>
              <p:spPr>
                <a:xfrm>
                  <a:off x="8708680" y="4102680"/>
                  <a:ext cx="1180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F77FE849-2FD9-4D7A-B752-DD07F2A6B134}"/>
                    </a:ext>
                  </a:extLst>
                </p14:cNvPr>
                <p14:cNvContentPartPr/>
                <p14:nvPr/>
              </p14:nvContentPartPr>
              <p14:xfrm>
                <a:off x="9053920" y="4083960"/>
                <a:ext cx="64800" cy="56880"/>
              </p14:xfrm>
            </p:contentPart>
          </mc:Choice>
          <mc:Fallback>
            <p:pic>
              <p:nvPicPr>
                <p:cNvPr id="38" name="Ink 37">
                  <a:extLst>
                    <a:ext uri="{FF2B5EF4-FFF2-40B4-BE49-F238E27FC236}">
                      <a16:creationId xmlns:a16="http://schemas.microsoft.com/office/drawing/2014/main" id="{F77FE849-2FD9-4D7A-B752-DD07F2A6B134}"/>
                    </a:ext>
                  </a:extLst>
                </p:cNvPr>
                <p:cNvPicPr/>
                <p:nvPr/>
              </p:nvPicPr>
              <p:blipFill>
                <a:blip r:embed="rId56"/>
                <a:stretch>
                  <a:fillRect/>
                </a:stretch>
              </p:blipFill>
              <p:spPr>
                <a:xfrm>
                  <a:off x="9036280" y="4065960"/>
                  <a:ext cx="1004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1E0FFEF4-5ECD-4291-B000-CDCAC08BB693}"/>
                    </a:ext>
                  </a:extLst>
                </p14:cNvPr>
                <p14:cNvContentPartPr/>
                <p14:nvPr/>
              </p14:nvContentPartPr>
              <p14:xfrm>
                <a:off x="9345520" y="4058040"/>
                <a:ext cx="59760" cy="64080"/>
              </p14:xfrm>
            </p:contentPart>
          </mc:Choice>
          <mc:Fallback>
            <p:pic>
              <p:nvPicPr>
                <p:cNvPr id="39" name="Ink 38">
                  <a:extLst>
                    <a:ext uri="{FF2B5EF4-FFF2-40B4-BE49-F238E27FC236}">
                      <a16:creationId xmlns:a16="http://schemas.microsoft.com/office/drawing/2014/main" id="{1E0FFEF4-5ECD-4291-B000-CDCAC08BB693}"/>
                    </a:ext>
                  </a:extLst>
                </p:cNvPr>
                <p:cNvPicPr/>
                <p:nvPr/>
              </p:nvPicPr>
              <p:blipFill>
                <a:blip r:embed="rId58"/>
                <a:stretch>
                  <a:fillRect/>
                </a:stretch>
              </p:blipFill>
              <p:spPr>
                <a:xfrm>
                  <a:off x="9327880" y="4040400"/>
                  <a:ext cx="954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AFDD1E44-BB4C-4E9A-A82A-FE93EB4A616D}"/>
                    </a:ext>
                  </a:extLst>
                </p14:cNvPr>
                <p14:cNvContentPartPr/>
                <p14:nvPr/>
              </p14:nvContentPartPr>
              <p14:xfrm>
                <a:off x="9636040" y="4029960"/>
                <a:ext cx="68040" cy="62280"/>
              </p14:xfrm>
            </p:contentPart>
          </mc:Choice>
          <mc:Fallback>
            <p:pic>
              <p:nvPicPr>
                <p:cNvPr id="40" name="Ink 39">
                  <a:extLst>
                    <a:ext uri="{FF2B5EF4-FFF2-40B4-BE49-F238E27FC236}">
                      <a16:creationId xmlns:a16="http://schemas.microsoft.com/office/drawing/2014/main" id="{AFDD1E44-BB4C-4E9A-A82A-FE93EB4A616D}"/>
                    </a:ext>
                  </a:extLst>
                </p:cNvPr>
                <p:cNvPicPr/>
                <p:nvPr/>
              </p:nvPicPr>
              <p:blipFill>
                <a:blip r:embed="rId60"/>
                <a:stretch>
                  <a:fillRect/>
                </a:stretch>
              </p:blipFill>
              <p:spPr>
                <a:xfrm>
                  <a:off x="9618040" y="4011960"/>
                  <a:ext cx="1036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C07CF632-43DF-4FC5-9049-736551FDD4A9}"/>
                    </a:ext>
                  </a:extLst>
                </p14:cNvPr>
                <p14:cNvContentPartPr/>
                <p14:nvPr/>
              </p14:nvContentPartPr>
              <p14:xfrm>
                <a:off x="9885520" y="4002600"/>
                <a:ext cx="111240" cy="72000"/>
              </p14:xfrm>
            </p:contentPart>
          </mc:Choice>
          <mc:Fallback>
            <p:pic>
              <p:nvPicPr>
                <p:cNvPr id="41" name="Ink 40">
                  <a:extLst>
                    <a:ext uri="{FF2B5EF4-FFF2-40B4-BE49-F238E27FC236}">
                      <a16:creationId xmlns:a16="http://schemas.microsoft.com/office/drawing/2014/main" id="{C07CF632-43DF-4FC5-9049-736551FDD4A9}"/>
                    </a:ext>
                  </a:extLst>
                </p:cNvPr>
                <p:cNvPicPr/>
                <p:nvPr/>
              </p:nvPicPr>
              <p:blipFill>
                <a:blip r:embed="rId62"/>
                <a:stretch>
                  <a:fillRect/>
                </a:stretch>
              </p:blipFill>
              <p:spPr>
                <a:xfrm>
                  <a:off x="9867880" y="3984960"/>
                  <a:ext cx="1468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161B2D29-030C-4059-8F79-4C39908C80BA}"/>
                    </a:ext>
                  </a:extLst>
                </p14:cNvPr>
                <p14:cNvContentPartPr/>
                <p14:nvPr/>
              </p14:nvContentPartPr>
              <p14:xfrm>
                <a:off x="10167040" y="3972720"/>
                <a:ext cx="62640" cy="67680"/>
              </p14:xfrm>
            </p:contentPart>
          </mc:Choice>
          <mc:Fallback>
            <p:pic>
              <p:nvPicPr>
                <p:cNvPr id="42" name="Ink 41">
                  <a:extLst>
                    <a:ext uri="{FF2B5EF4-FFF2-40B4-BE49-F238E27FC236}">
                      <a16:creationId xmlns:a16="http://schemas.microsoft.com/office/drawing/2014/main" id="{161B2D29-030C-4059-8F79-4C39908C80BA}"/>
                    </a:ext>
                  </a:extLst>
                </p:cNvPr>
                <p:cNvPicPr/>
                <p:nvPr/>
              </p:nvPicPr>
              <p:blipFill>
                <a:blip r:embed="rId64"/>
                <a:stretch>
                  <a:fillRect/>
                </a:stretch>
              </p:blipFill>
              <p:spPr>
                <a:xfrm>
                  <a:off x="10149040" y="3955080"/>
                  <a:ext cx="982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Ink 46">
                  <a:extLst>
                    <a:ext uri="{FF2B5EF4-FFF2-40B4-BE49-F238E27FC236}">
                      <a16:creationId xmlns:a16="http://schemas.microsoft.com/office/drawing/2014/main" id="{006BD657-A9F5-4CC8-BE5E-47A57C0117F9}"/>
                    </a:ext>
                  </a:extLst>
                </p14:cNvPr>
                <p14:cNvContentPartPr/>
                <p14:nvPr/>
              </p14:nvContentPartPr>
              <p14:xfrm>
                <a:off x="8647120" y="4668240"/>
                <a:ext cx="51120" cy="69480"/>
              </p14:xfrm>
            </p:contentPart>
          </mc:Choice>
          <mc:Fallback>
            <p:pic>
              <p:nvPicPr>
                <p:cNvPr id="47" name="Ink 46">
                  <a:extLst>
                    <a:ext uri="{FF2B5EF4-FFF2-40B4-BE49-F238E27FC236}">
                      <a16:creationId xmlns:a16="http://schemas.microsoft.com/office/drawing/2014/main" id="{006BD657-A9F5-4CC8-BE5E-47A57C0117F9}"/>
                    </a:ext>
                  </a:extLst>
                </p:cNvPr>
                <p:cNvPicPr/>
                <p:nvPr/>
              </p:nvPicPr>
              <p:blipFill>
                <a:blip r:embed="rId66"/>
                <a:stretch>
                  <a:fillRect/>
                </a:stretch>
              </p:blipFill>
              <p:spPr>
                <a:xfrm>
                  <a:off x="8629480" y="4650240"/>
                  <a:ext cx="86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Ink 47">
                  <a:extLst>
                    <a:ext uri="{FF2B5EF4-FFF2-40B4-BE49-F238E27FC236}">
                      <a16:creationId xmlns:a16="http://schemas.microsoft.com/office/drawing/2014/main" id="{248DAD23-C4B2-4057-B3E0-365208C50459}"/>
                    </a:ext>
                  </a:extLst>
                </p14:cNvPr>
                <p14:cNvContentPartPr/>
                <p14:nvPr/>
              </p14:nvContentPartPr>
              <p14:xfrm>
                <a:off x="8919640" y="4661400"/>
                <a:ext cx="91440" cy="52200"/>
              </p14:xfrm>
            </p:contentPart>
          </mc:Choice>
          <mc:Fallback>
            <p:pic>
              <p:nvPicPr>
                <p:cNvPr id="48" name="Ink 47">
                  <a:extLst>
                    <a:ext uri="{FF2B5EF4-FFF2-40B4-BE49-F238E27FC236}">
                      <a16:creationId xmlns:a16="http://schemas.microsoft.com/office/drawing/2014/main" id="{248DAD23-C4B2-4057-B3E0-365208C50459}"/>
                    </a:ext>
                  </a:extLst>
                </p:cNvPr>
                <p:cNvPicPr/>
                <p:nvPr/>
              </p:nvPicPr>
              <p:blipFill>
                <a:blip r:embed="rId68"/>
                <a:stretch>
                  <a:fillRect/>
                </a:stretch>
              </p:blipFill>
              <p:spPr>
                <a:xfrm>
                  <a:off x="8902000" y="4643400"/>
                  <a:ext cx="1270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Ink 48">
                  <a:extLst>
                    <a:ext uri="{FF2B5EF4-FFF2-40B4-BE49-F238E27FC236}">
                      <a16:creationId xmlns:a16="http://schemas.microsoft.com/office/drawing/2014/main" id="{D1FAB447-B418-4055-AC2E-A9FE02C4E36F}"/>
                    </a:ext>
                  </a:extLst>
                </p14:cNvPr>
                <p14:cNvContentPartPr/>
                <p14:nvPr/>
              </p14:nvContentPartPr>
              <p14:xfrm>
                <a:off x="9184240" y="4656720"/>
                <a:ext cx="133200" cy="57240"/>
              </p14:xfrm>
            </p:contentPart>
          </mc:Choice>
          <mc:Fallback>
            <p:pic>
              <p:nvPicPr>
                <p:cNvPr id="49" name="Ink 48">
                  <a:extLst>
                    <a:ext uri="{FF2B5EF4-FFF2-40B4-BE49-F238E27FC236}">
                      <a16:creationId xmlns:a16="http://schemas.microsoft.com/office/drawing/2014/main" id="{D1FAB447-B418-4055-AC2E-A9FE02C4E36F}"/>
                    </a:ext>
                  </a:extLst>
                </p:cNvPr>
                <p:cNvPicPr/>
                <p:nvPr/>
              </p:nvPicPr>
              <p:blipFill>
                <a:blip r:embed="rId70"/>
                <a:stretch>
                  <a:fillRect/>
                </a:stretch>
              </p:blipFill>
              <p:spPr>
                <a:xfrm>
                  <a:off x="9166600" y="4639080"/>
                  <a:ext cx="1688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0" name="Ink 49">
                  <a:extLst>
                    <a:ext uri="{FF2B5EF4-FFF2-40B4-BE49-F238E27FC236}">
                      <a16:creationId xmlns:a16="http://schemas.microsoft.com/office/drawing/2014/main" id="{21108A86-C4A3-4184-99FA-DA5AE178469F}"/>
                    </a:ext>
                  </a:extLst>
                </p14:cNvPr>
                <p14:cNvContentPartPr/>
                <p14:nvPr/>
              </p14:nvContentPartPr>
              <p14:xfrm>
                <a:off x="9599320" y="4606680"/>
                <a:ext cx="108000" cy="68400"/>
              </p14:xfrm>
            </p:contentPart>
          </mc:Choice>
          <mc:Fallback>
            <p:pic>
              <p:nvPicPr>
                <p:cNvPr id="50" name="Ink 49">
                  <a:extLst>
                    <a:ext uri="{FF2B5EF4-FFF2-40B4-BE49-F238E27FC236}">
                      <a16:creationId xmlns:a16="http://schemas.microsoft.com/office/drawing/2014/main" id="{21108A86-C4A3-4184-99FA-DA5AE178469F}"/>
                    </a:ext>
                  </a:extLst>
                </p:cNvPr>
                <p:cNvPicPr/>
                <p:nvPr/>
              </p:nvPicPr>
              <p:blipFill>
                <a:blip r:embed="rId72"/>
                <a:stretch>
                  <a:fillRect/>
                </a:stretch>
              </p:blipFill>
              <p:spPr>
                <a:xfrm>
                  <a:off x="9581680" y="4589040"/>
                  <a:ext cx="143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Ink 50">
                  <a:extLst>
                    <a:ext uri="{FF2B5EF4-FFF2-40B4-BE49-F238E27FC236}">
                      <a16:creationId xmlns:a16="http://schemas.microsoft.com/office/drawing/2014/main" id="{5C443F28-52A9-44D2-98E5-0A5374FD19EC}"/>
                    </a:ext>
                  </a:extLst>
                </p14:cNvPr>
                <p14:cNvContentPartPr/>
                <p14:nvPr/>
              </p14:nvContentPartPr>
              <p14:xfrm>
                <a:off x="9989920" y="4591920"/>
                <a:ext cx="83520" cy="71280"/>
              </p14:xfrm>
            </p:contentPart>
          </mc:Choice>
          <mc:Fallback>
            <p:pic>
              <p:nvPicPr>
                <p:cNvPr id="51" name="Ink 50">
                  <a:extLst>
                    <a:ext uri="{FF2B5EF4-FFF2-40B4-BE49-F238E27FC236}">
                      <a16:creationId xmlns:a16="http://schemas.microsoft.com/office/drawing/2014/main" id="{5C443F28-52A9-44D2-98E5-0A5374FD19EC}"/>
                    </a:ext>
                  </a:extLst>
                </p:cNvPr>
                <p:cNvPicPr/>
                <p:nvPr/>
              </p:nvPicPr>
              <p:blipFill>
                <a:blip r:embed="rId74"/>
                <a:stretch>
                  <a:fillRect/>
                </a:stretch>
              </p:blipFill>
              <p:spPr>
                <a:xfrm>
                  <a:off x="9972280" y="4574280"/>
                  <a:ext cx="1191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Ink 51">
                  <a:extLst>
                    <a:ext uri="{FF2B5EF4-FFF2-40B4-BE49-F238E27FC236}">
                      <a16:creationId xmlns:a16="http://schemas.microsoft.com/office/drawing/2014/main" id="{B8D47DE8-2CA4-4AF9-A261-09E8A347F21C}"/>
                    </a:ext>
                  </a:extLst>
                </p14:cNvPr>
                <p14:cNvContentPartPr/>
                <p14:nvPr/>
              </p14:nvContentPartPr>
              <p14:xfrm>
                <a:off x="10227880" y="4567080"/>
                <a:ext cx="111240" cy="77040"/>
              </p14:xfrm>
            </p:contentPart>
          </mc:Choice>
          <mc:Fallback>
            <p:pic>
              <p:nvPicPr>
                <p:cNvPr id="52" name="Ink 51">
                  <a:extLst>
                    <a:ext uri="{FF2B5EF4-FFF2-40B4-BE49-F238E27FC236}">
                      <a16:creationId xmlns:a16="http://schemas.microsoft.com/office/drawing/2014/main" id="{B8D47DE8-2CA4-4AF9-A261-09E8A347F21C}"/>
                    </a:ext>
                  </a:extLst>
                </p:cNvPr>
                <p:cNvPicPr/>
                <p:nvPr/>
              </p:nvPicPr>
              <p:blipFill>
                <a:blip r:embed="rId76"/>
                <a:stretch>
                  <a:fillRect/>
                </a:stretch>
              </p:blipFill>
              <p:spPr>
                <a:xfrm>
                  <a:off x="10209880" y="4549080"/>
                  <a:ext cx="1468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5" name="Ink 54">
                  <a:extLst>
                    <a:ext uri="{FF2B5EF4-FFF2-40B4-BE49-F238E27FC236}">
                      <a16:creationId xmlns:a16="http://schemas.microsoft.com/office/drawing/2014/main" id="{25B70D3C-6D18-4818-9244-4FEFF0B6ED14}"/>
                    </a:ext>
                  </a:extLst>
                </p14:cNvPr>
                <p14:cNvContentPartPr/>
                <p14:nvPr/>
              </p14:nvContentPartPr>
              <p14:xfrm>
                <a:off x="10245880" y="3612720"/>
                <a:ext cx="556560" cy="1166400"/>
              </p14:xfrm>
            </p:contentPart>
          </mc:Choice>
          <mc:Fallback>
            <p:pic>
              <p:nvPicPr>
                <p:cNvPr id="55" name="Ink 54">
                  <a:extLst>
                    <a:ext uri="{FF2B5EF4-FFF2-40B4-BE49-F238E27FC236}">
                      <a16:creationId xmlns:a16="http://schemas.microsoft.com/office/drawing/2014/main" id="{25B70D3C-6D18-4818-9244-4FEFF0B6ED14}"/>
                    </a:ext>
                  </a:extLst>
                </p:cNvPr>
                <p:cNvPicPr/>
                <p:nvPr/>
              </p:nvPicPr>
              <p:blipFill>
                <a:blip r:embed="rId78"/>
                <a:stretch>
                  <a:fillRect/>
                </a:stretch>
              </p:blipFill>
              <p:spPr>
                <a:xfrm>
                  <a:off x="10228240" y="3595080"/>
                  <a:ext cx="592200" cy="120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7" name="Ink 56">
                <a:extLst>
                  <a:ext uri="{FF2B5EF4-FFF2-40B4-BE49-F238E27FC236}">
                    <a16:creationId xmlns:a16="http://schemas.microsoft.com/office/drawing/2014/main" id="{7E8880C1-99BE-4D3E-81BA-AECD3FC15944}"/>
                  </a:ext>
                </a:extLst>
              </p14:cNvPr>
              <p14:cNvContentPartPr/>
              <p14:nvPr/>
            </p14:nvContentPartPr>
            <p14:xfrm>
              <a:off x="10151200" y="1761600"/>
              <a:ext cx="358200" cy="1248840"/>
            </p14:xfrm>
          </p:contentPart>
        </mc:Choice>
        <mc:Fallback>
          <p:pic>
            <p:nvPicPr>
              <p:cNvPr id="57" name="Ink 56">
                <a:extLst>
                  <a:ext uri="{FF2B5EF4-FFF2-40B4-BE49-F238E27FC236}">
                    <a16:creationId xmlns:a16="http://schemas.microsoft.com/office/drawing/2014/main" id="{7E8880C1-99BE-4D3E-81BA-AECD3FC15944}"/>
                  </a:ext>
                </a:extLst>
              </p:cNvPr>
              <p:cNvPicPr/>
              <p:nvPr/>
            </p:nvPicPr>
            <p:blipFill>
              <a:blip r:embed="rId80"/>
              <a:stretch>
                <a:fillRect/>
              </a:stretch>
            </p:blipFill>
            <p:spPr>
              <a:xfrm>
                <a:off x="10133560" y="1743600"/>
                <a:ext cx="393840" cy="1284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Ink 57">
                <a:extLst>
                  <a:ext uri="{FF2B5EF4-FFF2-40B4-BE49-F238E27FC236}">
                    <a16:creationId xmlns:a16="http://schemas.microsoft.com/office/drawing/2014/main" id="{BDED3285-12E9-4C39-84B0-6943BEEDC579}"/>
                  </a:ext>
                </a:extLst>
              </p14:cNvPr>
              <p14:cNvContentPartPr/>
              <p14:nvPr/>
            </p14:nvContentPartPr>
            <p14:xfrm>
              <a:off x="10304920" y="3144000"/>
              <a:ext cx="213480" cy="407880"/>
            </p14:xfrm>
          </p:contentPart>
        </mc:Choice>
        <mc:Fallback>
          <p:pic>
            <p:nvPicPr>
              <p:cNvPr id="58" name="Ink 57">
                <a:extLst>
                  <a:ext uri="{FF2B5EF4-FFF2-40B4-BE49-F238E27FC236}">
                    <a16:creationId xmlns:a16="http://schemas.microsoft.com/office/drawing/2014/main" id="{BDED3285-12E9-4C39-84B0-6943BEEDC579}"/>
                  </a:ext>
                </a:extLst>
              </p:cNvPr>
              <p:cNvPicPr/>
              <p:nvPr/>
            </p:nvPicPr>
            <p:blipFill>
              <a:blip r:embed="rId82"/>
              <a:stretch>
                <a:fillRect/>
              </a:stretch>
            </p:blipFill>
            <p:spPr>
              <a:xfrm>
                <a:off x="10287280" y="3126000"/>
                <a:ext cx="249120" cy="443520"/>
              </a:xfrm>
              <a:prstGeom prst="rect">
                <a:avLst/>
              </a:prstGeom>
            </p:spPr>
          </p:pic>
        </mc:Fallback>
      </mc:AlternateContent>
      <p:grpSp>
        <p:nvGrpSpPr>
          <p:cNvPr id="70" name="Group 69">
            <a:extLst>
              <a:ext uri="{FF2B5EF4-FFF2-40B4-BE49-F238E27FC236}">
                <a16:creationId xmlns:a16="http://schemas.microsoft.com/office/drawing/2014/main" id="{C13A5451-0D41-4987-A743-73D40244E0BE}"/>
              </a:ext>
            </a:extLst>
          </p:cNvPr>
          <p:cNvGrpSpPr/>
          <p:nvPr/>
        </p:nvGrpSpPr>
        <p:grpSpPr>
          <a:xfrm>
            <a:off x="10592920" y="2200080"/>
            <a:ext cx="1016280" cy="360720"/>
            <a:chOff x="10592920" y="2200080"/>
            <a:chExt cx="1016280" cy="360720"/>
          </a:xfrm>
        </p:grpSpPr>
        <mc:AlternateContent xmlns:mc="http://schemas.openxmlformats.org/markup-compatibility/2006">
          <mc:Choice xmlns:p14="http://schemas.microsoft.com/office/powerpoint/2010/main" Requires="p14">
            <p:contentPart p14:bwMode="auto" r:id="rId83">
              <p14:nvContentPartPr>
                <p14:cNvPr id="59" name="Ink 58">
                  <a:extLst>
                    <a:ext uri="{FF2B5EF4-FFF2-40B4-BE49-F238E27FC236}">
                      <a16:creationId xmlns:a16="http://schemas.microsoft.com/office/drawing/2014/main" id="{F9A2D39D-20AF-49B5-9E8E-2E71AC05F163}"/>
                    </a:ext>
                  </a:extLst>
                </p14:cNvPr>
                <p14:cNvContentPartPr/>
                <p14:nvPr/>
              </p14:nvContentPartPr>
              <p14:xfrm>
                <a:off x="10645120" y="2250840"/>
                <a:ext cx="24120" cy="252720"/>
              </p14:xfrm>
            </p:contentPart>
          </mc:Choice>
          <mc:Fallback>
            <p:pic>
              <p:nvPicPr>
                <p:cNvPr id="59" name="Ink 58">
                  <a:extLst>
                    <a:ext uri="{FF2B5EF4-FFF2-40B4-BE49-F238E27FC236}">
                      <a16:creationId xmlns:a16="http://schemas.microsoft.com/office/drawing/2014/main" id="{F9A2D39D-20AF-49B5-9E8E-2E71AC05F163}"/>
                    </a:ext>
                  </a:extLst>
                </p:cNvPr>
                <p:cNvPicPr/>
                <p:nvPr/>
              </p:nvPicPr>
              <p:blipFill>
                <a:blip r:embed="rId84"/>
                <a:stretch>
                  <a:fillRect/>
                </a:stretch>
              </p:blipFill>
              <p:spPr>
                <a:xfrm>
                  <a:off x="10627120" y="2232840"/>
                  <a:ext cx="597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k 59">
                  <a:extLst>
                    <a:ext uri="{FF2B5EF4-FFF2-40B4-BE49-F238E27FC236}">
                      <a16:creationId xmlns:a16="http://schemas.microsoft.com/office/drawing/2014/main" id="{98182DCD-C9DE-40E4-A59B-C8E3B3E96DA7}"/>
                    </a:ext>
                  </a:extLst>
                </p14:cNvPr>
                <p14:cNvContentPartPr/>
                <p14:nvPr/>
              </p14:nvContentPartPr>
              <p14:xfrm>
                <a:off x="10592920" y="2200080"/>
                <a:ext cx="136440" cy="140760"/>
              </p14:xfrm>
            </p:contentPart>
          </mc:Choice>
          <mc:Fallback>
            <p:pic>
              <p:nvPicPr>
                <p:cNvPr id="60" name="Ink 59">
                  <a:extLst>
                    <a:ext uri="{FF2B5EF4-FFF2-40B4-BE49-F238E27FC236}">
                      <a16:creationId xmlns:a16="http://schemas.microsoft.com/office/drawing/2014/main" id="{98182DCD-C9DE-40E4-A59B-C8E3B3E96DA7}"/>
                    </a:ext>
                  </a:extLst>
                </p:cNvPr>
                <p:cNvPicPr/>
                <p:nvPr/>
              </p:nvPicPr>
              <p:blipFill>
                <a:blip r:embed="rId86"/>
                <a:stretch>
                  <a:fillRect/>
                </a:stretch>
              </p:blipFill>
              <p:spPr>
                <a:xfrm>
                  <a:off x="10575280" y="2182440"/>
                  <a:ext cx="172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Ink 60">
                  <a:extLst>
                    <a:ext uri="{FF2B5EF4-FFF2-40B4-BE49-F238E27FC236}">
                      <a16:creationId xmlns:a16="http://schemas.microsoft.com/office/drawing/2014/main" id="{9945E9A7-8FAC-4C7D-918F-54B2E5C480C2}"/>
                    </a:ext>
                  </a:extLst>
                </p14:cNvPr>
                <p14:cNvContentPartPr/>
                <p14:nvPr/>
              </p14:nvContentPartPr>
              <p14:xfrm>
                <a:off x="10770760" y="2382960"/>
                <a:ext cx="67680" cy="169200"/>
              </p14:xfrm>
            </p:contentPart>
          </mc:Choice>
          <mc:Fallback>
            <p:pic>
              <p:nvPicPr>
                <p:cNvPr id="61" name="Ink 60">
                  <a:extLst>
                    <a:ext uri="{FF2B5EF4-FFF2-40B4-BE49-F238E27FC236}">
                      <a16:creationId xmlns:a16="http://schemas.microsoft.com/office/drawing/2014/main" id="{9945E9A7-8FAC-4C7D-918F-54B2E5C480C2}"/>
                    </a:ext>
                  </a:extLst>
                </p:cNvPr>
                <p:cNvPicPr/>
                <p:nvPr/>
              </p:nvPicPr>
              <p:blipFill>
                <a:blip r:embed="rId88"/>
                <a:stretch>
                  <a:fillRect/>
                </a:stretch>
              </p:blipFill>
              <p:spPr>
                <a:xfrm>
                  <a:off x="10752760" y="2364960"/>
                  <a:ext cx="1033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2" name="Ink 61">
                  <a:extLst>
                    <a:ext uri="{FF2B5EF4-FFF2-40B4-BE49-F238E27FC236}">
                      <a16:creationId xmlns:a16="http://schemas.microsoft.com/office/drawing/2014/main" id="{8E8A0EE4-A51E-4E6A-B139-52E6E7B1FC64}"/>
                    </a:ext>
                  </a:extLst>
                </p14:cNvPr>
                <p14:cNvContentPartPr/>
                <p14:nvPr/>
              </p14:nvContentPartPr>
              <p14:xfrm>
                <a:off x="10852120" y="2372160"/>
                <a:ext cx="52200" cy="182520"/>
              </p14:xfrm>
            </p:contentPart>
          </mc:Choice>
          <mc:Fallback>
            <p:pic>
              <p:nvPicPr>
                <p:cNvPr id="62" name="Ink 61">
                  <a:extLst>
                    <a:ext uri="{FF2B5EF4-FFF2-40B4-BE49-F238E27FC236}">
                      <a16:creationId xmlns:a16="http://schemas.microsoft.com/office/drawing/2014/main" id="{8E8A0EE4-A51E-4E6A-B139-52E6E7B1FC64}"/>
                    </a:ext>
                  </a:extLst>
                </p:cNvPr>
                <p:cNvPicPr/>
                <p:nvPr/>
              </p:nvPicPr>
              <p:blipFill>
                <a:blip r:embed="rId90"/>
                <a:stretch>
                  <a:fillRect/>
                </a:stretch>
              </p:blipFill>
              <p:spPr>
                <a:xfrm>
                  <a:off x="10834120" y="2354160"/>
                  <a:ext cx="87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3" name="Ink 62">
                  <a:extLst>
                    <a:ext uri="{FF2B5EF4-FFF2-40B4-BE49-F238E27FC236}">
                      <a16:creationId xmlns:a16="http://schemas.microsoft.com/office/drawing/2014/main" id="{717F91F7-496B-481F-AE57-9531B24239ED}"/>
                    </a:ext>
                  </a:extLst>
                </p14:cNvPr>
                <p14:cNvContentPartPr/>
                <p14:nvPr/>
              </p14:nvContentPartPr>
              <p14:xfrm>
                <a:off x="10917640" y="2288280"/>
                <a:ext cx="11160" cy="17640"/>
              </p14:xfrm>
            </p:contentPart>
          </mc:Choice>
          <mc:Fallback>
            <p:pic>
              <p:nvPicPr>
                <p:cNvPr id="63" name="Ink 62">
                  <a:extLst>
                    <a:ext uri="{FF2B5EF4-FFF2-40B4-BE49-F238E27FC236}">
                      <a16:creationId xmlns:a16="http://schemas.microsoft.com/office/drawing/2014/main" id="{717F91F7-496B-481F-AE57-9531B24239ED}"/>
                    </a:ext>
                  </a:extLst>
                </p:cNvPr>
                <p:cNvPicPr/>
                <p:nvPr/>
              </p:nvPicPr>
              <p:blipFill>
                <a:blip r:embed="rId92"/>
                <a:stretch>
                  <a:fillRect/>
                </a:stretch>
              </p:blipFill>
              <p:spPr>
                <a:xfrm>
                  <a:off x="10899640" y="2270280"/>
                  <a:ext cx="46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4" name="Ink 63">
                  <a:extLst>
                    <a:ext uri="{FF2B5EF4-FFF2-40B4-BE49-F238E27FC236}">
                      <a16:creationId xmlns:a16="http://schemas.microsoft.com/office/drawing/2014/main" id="{87ED8569-17F5-4B59-A4C1-9EFD4563FCFF}"/>
                    </a:ext>
                  </a:extLst>
                </p14:cNvPr>
                <p14:cNvContentPartPr/>
                <p14:nvPr/>
              </p14:nvContentPartPr>
              <p14:xfrm>
                <a:off x="10978480" y="2362800"/>
                <a:ext cx="8280" cy="144000"/>
              </p14:xfrm>
            </p:contentPart>
          </mc:Choice>
          <mc:Fallback>
            <p:pic>
              <p:nvPicPr>
                <p:cNvPr id="64" name="Ink 63">
                  <a:extLst>
                    <a:ext uri="{FF2B5EF4-FFF2-40B4-BE49-F238E27FC236}">
                      <a16:creationId xmlns:a16="http://schemas.microsoft.com/office/drawing/2014/main" id="{87ED8569-17F5-4B59-A4C1-9EFD4563FCFF}"/>
                    </a:ext>
                  </a:extLst>
                </p:cNvPr>
                <p:cNvPicPr/>
                <p:nvPr/>
              </p:nvPicPr>
              <p:blipFill>
                <a:blip r:embed="rId94"/>
                <a:stretch>
                  <a:fillRect/>
                </a:stretch>
              </p:blipFill>
              <p:spPr>
                <a:xfrm>
                  <a:off x="10960480" y="2345160"/>
                  <a:ext cx="439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5" name="Ink 64">
                  <a:extLst>
                    <a:ext uri="{FF2B5EF4-FFF2-40B4-BE49-F238E27FC236}">
                      <a16:creationId xmlns:a16="http://schemas.microsoft.com/office/drawing/2014/main" id="{07852B15-C3B6-431E-B91A-C6AF9B52B193}"/>
                    </a:ext>
                  </a:extLst>
                </p14:cNvPr>
                <p14:cNvContentPartPr/>
                <p14:nvPr/>
              </p14:nvContentPartPr>
              <p14:xfrm>
                <a:off x="11058400" y="2218440"/>
                <a:ext cx="83880" cy="222840"/>
              </p14:xfrm>
            </p:contentPart>
          </mc:Choice>
          <mc:Fallback>
            <p:pic>
              <p:nvPicPr>
                <p:cNvPr id="65" name="Ink 64">
                  <a:extLst>
                    <a:ext uri="{FF2B5EF4-FFF2-40B4-BE49-F238E27FC236}">
                      <a16:creationId xmlns:a16="http://schemas.microsoft.com/office/drawing/2014/main" id="{07852B15-C3B6-431E-B91A-C6AF9B52B193}"/>
                    </a:ext>
                  </a:extLst>
                </p:cNvPr>
                <p:cNvPicPr/>
                <p:nvPr/>
              </p:nvPicPr>
              <p:blipFill>
                <a:blip r:embed="rId96"/>
                <a:stretch>
                  <a:fillRect/>
                </a:stretch>
              </p:blipFill>
              <p:spPr>
                <a:xfrm>
                  <a:off x="11040400" y="2200800"/>
                  <a:ext cx="1195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Ink 65">
                  <a:extLst>
                    <a:ext uri="{FF2B5EF4-FFF2-40B4-BE49-F238E27FC236}">
                      <a16:creationId xmlns:a16="http://schemas.microsoft.com/office/drawing/2014/main" id="{47954B20-8070-4F3A-9CDD-8BBD5F1975B1}"/>
                    </a:ext>
                  </a:extLst>
                </p14:cNvPr>
                <p14:cNvContentPartPr/>
                <p14:nvPr/>
              </p14:nvContentPartPr>
              <p14:xfrm>
                <a:off x="11173240" y="2261640"/>
                <a:ext cx="24480" cy="255600"/>
              </p14:xfrm>
            </p:contentPart>
          </mc:Choice>
          <mc:Fallback>
            <p:pic>
              <p:nvPicPr>
                <p:cNvPr id="66" name="Ink 65">
                  <a:extLst>
                    <a:ext uri="{FF2B5EF4-FFF2-40B4-BE49-F238E27FC236}">
                      <a16:creationId xmlns:a16="http://schemas.microsoft.com/office/drawing/2014/main" id="{47954B20-8070-4F3A-9CDD-8BBD5F1975B1}"/>
                    </a:ext>
                  </a:extLst>
                </p:cNvPr>
                <p:cNvPicPr/>
                <p:nvPr/>
              </p:nvPicPr>
              <p:blipFill>
                <a:blip r:embed="rId98"/>
                <a:stretch>
                  <a:fillRect/>
                </a:stretch>
              </p:blipFill>
              <p:spPr>
                <a:xfrm>
                  <a:off x="11155240" y="2243640"/>
                  <a:ext cx="601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DC2287DE-CD2F-4419-9CEE-37C9334B6FA8}"/>
                    </a:ext>
                  </a:extLst>
                </p14:cNvPr>
                <p14:cNvContentPartPr/>
                <p14:nvPr/>
              </p14:nvContentPartPr>
              <p14:xfrm>
                <a:off x="11251360" y="2327160"/>
                <a:ext cx="74880" cy="114840"/>
              </p14:xfrm>
            </p:contentPart>
          </mc:Choice>
          <mc:Fallback>
            <p:pic>
              <p:nvPicPr>
                <p:cNvPr id="67" name="Ink 66">
                  <a:extLst>
                    <a:ext uri="{FF2B5EF4-FFF2-40B4-BE49-F238E27FC236}">
                      <a16:creationId xmlns:a16="http://schemas.microsoft.com/office/drawing/2014/main" id="{DC2287DE-CD2F-4419-9CEE-37C9334B6FA8}"/>
                    </a:ext>
                  </a:extLst>
                </p:cNvPr>
                <p:cNvPicPr/>
                <p:nvPr/>
              </p:nvPicPr>
              <p:blipFill>
                <a:blip r:embed="rId100"/>
                <a:stretch>
                  <a:fillRect/>
                </a:stretch>
              </p:blipFill>
              <p:spPr>
                <a:xfrm>
                  <a:off x="11233360" y="2309520"/>
                  <a:ext cx="1105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Ink 67">
                  <a:extLst>
                    <a:ext uri="{FF2B5EF4-FFF2-40B4-BE49-F238E27FC236}">
                      <a16:creationId xmlns:a16="http://schemas.microsoft.com/office/drawing/2014/main" id="{221E930A-A4F4-4969-8AB6-DCF29E355978}"/>
                    </a:ext>
                  </a:extLst>
                </p14:cNvPr>
                <p14:cNvContentPartPr/>
                <p14:nvPr/>
              </p14:nvContentPartPr>
              <p14:xfrm>
                <a:off x="11366920" y="2327880"/>
                <a:ext cx="166680" cy="232920"/>
              </p14:xfrm>
            </p:contentPart>
          </mc:Choice>
          <mc:Fallback>
            <p:pic>
              <p:nvPicPr>
                <p:cNvPr id="68" name="Ink 67">
                  <a:extLst>
                    <a:ext uri="{FF2B5EF4-FFF2-40B4-BE49-F238E27FC236}">
                      <a16:creationId xmlns:a16="http://schemas.microsoft.com/office/drawing/2014/main" id="{221E930A-A4F4-4969-8AB6-DCF29E355978}"/>
                    </a:ext>
                  </a:extLst>
                </p:cNvPr>
                <p:cNvPicPr/>
                <p:nvPr/>
              </p:nvPicPr>
              <p:blipFill>
                <a:blip r:embed="rId102"/>
                <a:stretch>
                  <a:fillRect/>
                </a:stretch>
              </p:blipFill>
              <p:spPr>
                <a:xfrm>
                  <a:off x="11349280" y="2309880"/>
                  <a:ext cx="2023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9" name="Ink 68">
                  <a:extLst>
                    <a:ext uri="{FF2B5EF4-FFF2-40B4-BE49-F238E27FC236}">
                      <a16:creationId xmlns:a16="http://schemas.microsoft.com/office/drawing/2014/main" id="{6A205E4C-4F5F-4C5A-AA6C-58A86B8779AE}"/>
                    </a:ext>
                  </a:extLst>
                </p14:cNvPr>
                <p14:cNvContentPartPr/>
                <p14:nvPr/>
              </p14:nvContentPartPr>
              <p14:xfrm>
                <a:off x="11533240" y="2344440"/>
                <a:ext cx="75960" cy="180360"/>
              </p14:xfrm>
            </p:contentPart>
          </mc:Choice>
          <mc:Fallback>
            <p:pic>
              <p:nvPicPr>
                <p:cNvPr id="69" name="Ink 68">
                  <a:extLst>
                    <a:ext uri="{FF2B5EF4-FFF2-40B4-BE49-F238E27FC236}">
                      <a16:creationId xmlns:a16="http://schemas.microsoft.com/office/drawing/2014/main" id="{6A205E4C-4F5F-4C5A-AA6C-58A86B8779AE}"/>
                    </a:ext>
                  </a:extLst>
                </p:cNvPr>
                <p:cNvPicPr/>
                <p:nvPr/>
              </p:nvPicPr>
              <p:blipFill>
                <a:blip r:embed="rId104"/>
                <a:stretch>
                  <a:fillRect/>
                </a:stretch>
              </p:blipFill>
              <p:spPr>
                <a:xfrm>
                  <a:off x="11515600" y="2326800"/>
                  <a:ext cx="111600" cy="216000"/>
                </a:xfrm>
                <a:prstGeom prst="rect">
                  <a:avLst/>
                </a:prstGeom>
              </p:spPr>
            </p:pic>
          </mc:Fallback>
        </mc:AlternateContent>
      </p:grpSp>
      <p:grpSp>
        <p:nvGrpSpPr>
          <p:cNvPr id="83" name="Group 82">
            <a:extLst>
              <a:ext uri="{FF2B5EF4-FFF2-40B4-BE49-F238E27FC236}">
                <a16:creationId xmlns:a16="http://schemas.microsoft.com/office/drawing/2014/main" id="{809AFD76-5CC5-4CBD-9B7A-87F46909F126}"/>
              </a:ext>
            </a:extLst>
          </p:cNvPr>
          <p:cNvGrpSpPr/>
          <p:nvPr/>
        </p:nvGrpSpPr>
        <p:grpSpPr>
          <a:xfrm>
            <a:off x="10542880" y="3167400"/>
            <a:ext cx="1387080" cy="396000"/>
            <a:chOff x="10542880" y="3167400"/>
            <a:chExt cx="1387080" cy="396000"/>
          </a:xfrm>
        </p:grpSpPr>
        <mc:AlternateContent xmlns:mc="http://schemas.openxmlformats.org/markup-compatibility/2006">
          <mc:Choice xmlns:p14="http://schemas.microsoft.com/office/powerpoint/2010/main" Requires="p14">
            <p:contentPart p14:bwMode="auto" r:id="rId105">
              <p14:nvContentPartPr>
                <p14:cNvPr id="71" name="Ink 70">
                  <a:extLst>
                    <a:ext uri="{FF2B5EF4-FFF2-40B4-BE49-F238E27FC236}">
                      <a16:creationId xmlns:a16="http://schemas.microsoft.com/office/drawing/2014/main" id="{D4CAC923-055C-4863-8443-9180C28C7B90}"/>
                    </a:ext>
                  </a:extLst>
                </p14:cNvPr>
                <p14:cNvContentPartPr/>
                <p14:nvPr/>
              </p14:nvContentPartPr>
              <p14:xfrm>
                <a:off x="10542880" y="3167400"/>
                <a:ext cx="222120" cy="272520"/>
              </p14:xfrm>
            </p:contentPart>
          </mc:Choice>
          <mc:Fallback>
            <p:pic>
              <p:nvPicPr>
                <p:cNvPr id="71" name="Ink 70">
                  <a:extLst>
                    <a:ext uri="{FF2B5EF4-FFF2-40B4-BE49-F238E27FC236}">
                      <a16:creationId xmlns:a16="http://schemas.microsoft.com/office/drawing/2014/main" id="{D4CAC923-055C-4863-8443-9180C28C7B90}"/>
                    </a:ext>
                  </a:extLst>
                </p:cNvPr>
                <p:cNvPicPr/>
                <p:nvPr/>
              </p:nvPicPr>
              <p:blipFill>
                <a:blip r:embed="rId106"/>
                <a:stretch>
                  <a:fillRect/>
                </a:stretch>
              </p:blipFill>
              <p:spPr>
                <a:xfrm>
                  <a:off x="10524880" y="3149400"/>
                  <a:ext cx="2577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2" name="Ink 71">
                  <a:extLst>
                    <a:ext uri="{FF2B5EF4-FFF2-40B4-BE49-F238E27FC236}">
                      <a16:creationId xmlns:a16="http://schemas.microsoft.com/office/drawing/2014/main" id="{6821ED4C-F99E-44AF-A455-34B2A51A2F1A}"/>
                    </a:ext>
                  </a:extLst>
                </p14:cNvPr>
                <p14:cNvContentPartPr/>
                <p14:nvPr/>
              </p14:nvContentPartPr>
              <p14:xfrm>
                <a:off x="10850320" y="3307440"/>
                <a:ext cx="16920" cy="100440"/>
              </p14:xfrm>
            </p:contentPart>
          </mc:Choice>
          <mc:Fallback>
            <p:pic>
              <p:nvPicPr>
                <p:cNvPr id="72" name="Ink 71">
                  <a:extLst>
                    <a:ext uri="{FF2B5EF4-FFF2-40B4-BE49-F238E27FC236}">
                      <a16:creationId xmlns:a16="http://schemas.microsoft.com/office/drawing/2014/main" id="{6821ED4C-F99E-44AF-A455-34B2A51A2F1A}"/>
                    </a:ext>
                  </a:extLst>
                </p:cNvPr>
                <p:cNvPicPr/>
                <p:nvPr/>
              </p:nvPicPr>
              <p:blipFill>
                <a:blip r:embed="rId108"/>
                <a:stretch>
                  <a:fillRect/>
                </a:stretch>
              </p:blipFill>
              <p:spPr>
                <a:xfrm>
                  <a:off x="10832320" y="3289800"/>
                  <a:ext cx="525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3" name="Ink 72">
                  <a:extLst>
                    <a:ext uri="{FF2B5EF4-FFF2-40B4-BE49-F238E27FC236}">
                      <a16:creationId xmlns:a16="http://schemas.microsoft.com/office/drawing/2014/main" id="{D1053AE6-7C9C-429F-B10B-95023B250030}"/>
                    </a:ext>
                  </a:extLst>
                </p14:cNvPr>
                <p14:cNvContentPartPr/>
                <p14:nvPr/>
              </p14:nvContentPartPr>
              <p14:xfrm>
                <a:off x="10835920" y="3226800"/>
                <a:ext cx="47880" cy="25920"/>
              </p14:xfrm>
            </p:contentPart>
          </mc:Choice>
          <mc:Fallback>
            <p:pic>
              <p:nvPicPr>
                <p:cNvPr id="73" name="Ink 72">
                  <a:extLst>
                    <a:ext uri="{FF2B5EF4-FFF2-40B4-BE49-F238E27FC236}">
                      <a16:creationId xmlns:a16="http://schemas.microsoft.com/office/drawing/2014/main" id="{D1053AE6-7C9C-429F-B10B-95023B250030}"/>
                    </a:ext>
                  </a:extLst>
                </p:cNvPr>
                <p:cNvPicPr/>
                <p:nvPr/>
              </p:nvPicPr>
              <p:blipFill>
                <a:blip r:embed="rId110"/>
                <a:stretch>
                  <a:fillRect/>
                </a:stretch>
              </p:blipFill>
              <p:spPr>
                <a:xfrm>
                  <a:off x="10817920" y="3209160"/>
                  <a:ext cx="835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4" name="Ink 73">
                  <a:extLst>
                    <a:ext uri="{FF2B5EF4-FFF2-40B4-BE49-F238E27FC236}">
                      <a16:creationId xmlns:a16="http://schemas.microsoft.com/office/drawing/2014/main" id="{0FC7145C-EAC0-4BE1-9475-39794C484E83}"/>
                    </a:ext>
                  </a:extLst>
                </p14:cNvPr>
                <p14:cNvContentPartPr/>
                <p14:nvPr/>
              </p14:nvContentPartPr>
              <p14:xfrm>
                <a:off x="10939960" y="3237600"/>
                <a:ext cx="158040" cy="325800"/>
              </p14:xfrm>
            </p:contentPart>
          </mc:Choice>
          <mc:Fallback>
            <p:pic>
              <p:nvPicPr>
                <p:cNvPr id="74" name="Ink 73">
                  <a:extLst>
                    <a:ext uri="{FF2B5EF4-FFF2-40B4-BE49-F238E27FC236}">
                      <a16:creationId xmlns:a16="http://schemas.microsoft.com/office/drawing/2014/main" id="{0FC7145C-EAC0-4BE1-9475-39794C484E83}"/>
                    </a:ext>
                  </a:extLst>
                </p:cNvPr>
                <p:cNvPicPr/>
                <p:nvPr/>
              </p:nvPicPr>
              <p:blipFill>
                <a:blip r:embed="rId112"/>
                <a:stretch>
                  <a:fillRect/>
                </a:stretch>
              </p:blipFill>
              <p:spPr>
                <a:xfrm>
                  <a:off x="10922320" y="3219960"/>
                  <a:ext cx="1936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5" name="Ink 74">
                  <a:extLst>
                    <a:ext uri="{FF2B5EF4-FFF2-40B4-BE49-F238E27FC236}">
                      <a16:creationId xmlns:a16="http://schemas.microsoft.com/office/drawing/2014/main" id="{24D9ADA4-7567-4E2A-A1EE-9EFFC846FF35}"/>
                    </a:ext>
                  </a:extLst>
                </p14:cNvPr>
                <p14:cNvContentPartPr/>
                <p14:nvPr/>
              </p14:nvContentPartPr>
              <p14:xfrm>
                <a:off x="11216440" y="3194040"/>
                <a:ext cx="130320" cy="162360"/>
              </p14:xfrm>
            </p:contentPart>
          </mc:Choice>
          <mc:Fallback>
            <p:pic>
              <p:nvPicPr>
                <p:cNvPr id="75" name="Ink 74">
                  <a:extLst>
                    <a:ext uri="{FF2B5EF4-FFF2-40B4-BE49-F238E27FC236}">
                      <a16:creationId xmlns:a16="http://schemas.microsoft.com/office/drawing/2014/main" id="{24D9ADA4-7567-4E2A-A1EE-9EFFC846FF35}"/>
                    </a:ext>
                  </a:extLst>
                </p:cNvPr>
                <p:cNvPicPr/>
                <p:nvPr/>
              </p:nvPicPr>
              <p:blipFill>
                <a:blip r:embed="rId114"/>
                <a:stretch>
                  <a:fillRect/>
                </a:stretch>
              </p:blipFill>
              <p:spPr>
                <a:xfrm>
                  <a:off x="11198800" y="3176400"/>
                  <a:ext cx="1659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6" name="Ink 75">
                  <a:extLst>
                    <a:ext uri="{FF2B5EF4-FFF2-40B4-BE49-F238E27FC236}">
                      <a16:creationId xmlns:a16="http://schemas.microsoft.com/office/drawing/2014/main" id="{180D2A5D-A2E0-4096-9B07-834857FC1FBC}"/>
                    </a:ext>
                  </a:extLst>
                </p14:cNvPr>
                <p14:cNvContentPartPr/>
                <p14:nvPr/>
              </p14:nvContentPartPr>
              <p14:xfrm>
                <a:off x="11470600" y="3196920"/>
                <a:ext cx="103320" cy="130320"/>
              </p14:xfrm>
            </p:contentPart>
          </mc:Choice>
          <mc:Fallback>
            <p:pic>
              <p:nvPicPr>
                <p:cNvPr id="76" name="Ink 75">
                  <a:extLst>
                    <a:ext uri="{FF2B5EF4-FFF2-40B4-BE49-F238E27FC236}">
                      <a16:creationId xmlns:a16="http://schemas.microsoft.com/office/drawing/2014/main" id="{180D2A5D-A2E0-4096-9B07-834857FC1FBC}"/>
                    </a:ext>
                  </a:extLst>
                </p:cNvPr>
                <p:cNvPicPr/>
                <p:nvPr/>
              </p:nvPicPr>
              <p:blipFill>
                <a:blip r:embed="rId116"/>
                <a:stretch>
                  <a:fillRect/>
                </a:stretch>
              </p:blipFill>
              <p:spPr>
                <a:xfrm>
                  <a:off x="11452600" y="3178920"/>
                  <a:ext cx="1389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7" name="Ink 76">
                  <a:extLst>
                    <a:ext uri="{FF2B5EF4-FFF2-40B4-BE49-F238E27FC236}">
                      <a16:creationId xmlns:a16="http://schemas.microsoft.com/office/drawing/2014/main" id="{2F3E6533-5B85-44F0-BCB8-27C95F5DB92F}"/>
                    </a:ext>
                  </a:extLst>
                </p14:cNvPr>
                <p14:cNvContentPartPr/>
                <p14:nvPr/>
              </p14:nvContentPartPr>
              <p14:xfrm>
                <a:off x="11632240" y="3186480"/>
                <a:ext cx="177120" cy="134640"/>
              </p14:xfrm>
            </p:contentPart>
          </mc:Choice>
          <mc:Fallback>
            <p:pic>
              <p:nvPicPr>
                <p:cNvPr id="77" name="Ink 76">
                  <a:extLst>
                    <a:ext uri="{FF2B5EF4-FFF2-40B4-BE49-F238E27FC236}">
                      <a16:creationId xmlns:a16="http://schemas.microsoft.com/office/drawing/2014/main" id="{2F3E6533-5B85-44F0-BCB8-27C95F5DB92F}"/>
                    </a:ext>
                  </a:extLst>
                </p:cNvPr>
                <p:cNvPicPr/>
                <p:nvPr/>
              </p:nvPicPr>
              <p:blipFill>
                <a:blip r:embed="rId118"/>
                <a:stretch>
                  <a:fillRect/>
                </a:stretch>
              </p:blipFill>
              <p:spPr>
                <a:xfrm>
                  <a:off x="11614240" y="3168480"/>
                  <a:ext cx="2127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8" name="Ink 77">
                  <a:extLst>
                    <a:ext uri="{FF2B5EF4-FFF2-40B4-BE49-F238E27FC236}">
                      <a16:creationId xmlns:a16="http://schemas.microsoft.com/office/drawing/2014/main" id="{9896E655-1AAB-47B1-8DBA-F52995F9ABBB}"/>
                    </a:ext>
                  </a:extLst>
                </p14:cNvPr>
                <p14:cNvContentPartPr/>
                <p14:nvPr/>
              </p14:nvContentPartPr>
              <p14:xfrm>
                <a:off x="11852200" y="3198360"/>
                <a:ext cx="77760" cy="149040"/>
              </p14:xfrm>
            </p:contentPart>
          </mc:Choice>
          <mc:Fallback>
            <p:pic>
              <p:nvPicPr>
                <p:cNvPr id="78" name="Ink 77">
                  <a:extLst>
                    <a:ext uri="{FF2B5EF4-FFF2-40B4-BE49-F238E27FC236}">
                      <a16:creationId xmlns:a16="http://schemas.microsoft.com/office/drawing/2014/main" id="{9896E655-1AAB-47B1-8DBA-F52995F9ABBB}"/>
                    </a:ext>
                  </a:extLst>
                </p:cNvPr>
                <p:cNvPicPr/>
                <p:nvPr/>
              </p:nvPicPr>
              <p:blipFill>
                <a:blip r:embed="rId120"/>
                <a:stretch>
                  <a:fillRect/>
                </a:stretch>
              </p:blipFill>
              <p:spPr>
                <a:xfrm>
                  <a:off x="11834560" y="3180360"/>
                  <a:ext cx="113400" cy="184680"/>
                </a:xfrm>
                <a:prstGeom prst="rect">
                  <a:avLst/>
                </a:prstGeom>
              </p:spPr>
            </p:pic>
          </mc:Fallback>
        </mc:AlternateContent>
      </p:grpSp>
      <p:grpSp>
        <p:nvGrpSpPr>
          <p:cNvPr id="93" name="Group 92">
            <a:extLst>
              <a:ext uri="{FF2B5EF4-FFF2-40B4-BE49-F238E27FC236}">
                <a16:creationId xmlns:a16="http://schemas.microsoft.com/office/drawing/2014/main" id="{370874EF-19A2-4C63-876B-0F41E34F6503}"/>
              </a:ext>
            </a:extLst>
          </p:cNvPr>
          <p:cNvGrpSpPr/>
          <p:nvPr/>
        </p:nvGrpSpPr>
        <p:grpSpPr>
          <a:xfrm>
            <a:off x="10777240" y="3907560"/>
            <a:ext cx="1131480" cy="371160"/>
            <a:chOff x="10777240" y="3907560"/>
            <a:chExt cx="1131480" cy="371160"/>
          </a:xfrm>
        </p:grpSpPr>
        <mc:AlternateContent xmlns:mc="http://schemas.openxmlformats.org/markup-compatibility/2006">
          <mc:Choice xmlns:p14="http://schemas.microsoft.com/office/powerpoint/2010/main" Requires="p14">
            <p:contentPart p14:bwMode="auto" r:id="rId121">
              <p14:nvContentPartPr>
                <p14:cNvPr id="84" name="Ink 83">
                  <a:extLst>
                    <a:ext uri="{FF2B5EF4-FFF2-40B4-BE49-F238E27FC236}">
                      <a16:creationId xmlns:a16="http://schemas.microsoft.com/office/drawing/2014/main" id="{A797B47F-2EE1-4AF5-974B-E89633E1FC47}"/>
                    </a:ext>
                  </a:extLst>
                </p14:cNvPr>
                <p14:cNvContentPartPr/>
                <p14:nvPr/>
              </p14:nvContentPartPr>
              <p14:xfrm>
                <a:off x="10777240" y="3952920"/>
                <a:ext cx="107280" cy="325800"/>
              </p14:xfrm>
            </p:contentPart>
          </mc:Choice>
          <mc:Fallback>
            <p:pic>
              <p:nvPicPr>
                <p:cNvPr id="84" name="Ink 83">
                  <a:extLst>
                    <a:ext uri="{FF2B5EF4-FFF2-40B4-BE49-F238E27FC236}">
                      <a16:creationId xmlns:a16="http://schemas.microsoft.com/office/drawing/2014/main" id="{A797B47F-2EE1-4AF5-974B-E89633E1FC47}"/>
                    </a:ext>
                  </a:extLst>
                </p:cNvPr>
                <p:cNvPicPr/>
                <p:nvPr/>
              </p:nvPicPr>
              <p:blipFill>
                <a:blip r:embed="rId122"/>
                <a:stretch>
                  <a:fillRect/>
                </a:stretch>
              </p:blipFill>
              <p:spPr>
                <a:xfrm>
                  <a:off x="10759600" y="3935280"/>
                  <a:ext cx="1429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5" name="Ink 84">
                  <a:extLst>
                    <a:ext uri="{FF2B5EF4-FFF2-40B4-BE49-F238E27FC236}">
                      <a16:creationId xmlns:a16="http://schemas.microsoft.com/office/drawing/2014/main" id="{349FA174-5DC9-4E0B-9921-4A7899084BBC}"/>
                    </a:ext>
                  </a:extLst>
                </p14:cNvPr>
                <p14:cNvContentPartPr/>
                <p14:nvPr/>
              </p14:nvContentPartPr>
              <p14:xfrm>
                <a:off x="10796680" y="4111680"/>
                <a:ext cx="60840" cy="27720"/>
              </p14:xfrm>
            </p:contentPart>
          </mc:Choice>
          <mc:Fallback>
            <p:pic>
              <p:nvPicPr>
                <p:cNvPr id="85" name="Ink 84">
                  <a:extLst>
                    <a:ext uri="{FF2B5EF4-FFF2-40B4-BE49-F238E27FC236}">
                      <a16:creationId xmlns:a16="http://schemas.microsoft.com/office/drawing/2014/main" id="{349FA174-5DC9-4E0B-9921-4A7899084BBC}"/>
                    </a:ext>
                  </a:extLst>
                </p:cNvPr>
                <p:cNvPicPr/>
                <p:nvPr/>
              </p:nvPicPr>
              <p:blipFill>
                <a:blip r:embed="rId124"/>
                <a:stretch>
                  <a:fillRect/>
                </a:stretch>
              </p:blipFill>
              <p:spPr>
                <a:xfrm>
                  <a:off x="10778680" y="4094040"/>
                  <a:ext cx="96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6" name="Ink 85">
                  <a:extLst>
                    <a:ext uri="{FF2B5EF4-FFF2-40B4-BE49-F238E27FC236}">
                      <a16:creationId xmlns:a16="http://schemas.microsoft.com/office/drawing/2014/main" id="{6E50E8E6-BA6C-4402-A456-37454F8DBEB4}"/>
                    </a:ext>
                  </a:extLst>
                </p14:cNvPr>
                <p14:cNvContentPartPr/>
                <p14:nvPr/>
              </p14:nvContentPartPr>
              <p14:xfrm>
                <a:off x="10924840" y="3972000"/>
                <a:ext cx="48600" cy="200160"/>
              </p14:xfrm>
            </p:contentPart>
          </mc:Choice>
          <mc:Fallback>
            <p:pic>
              <p:nvPicPr>
                <p:cNvPr id="86" name="Ink 85">
                  <a:extLst>
                    <a:ext uri="{FF2B5EF4-FFF2-40B4-BE49-F238E27FC236}">
                      <a16:creationId xmlns:a16="http://schemas.microsoft.com/office/drawing/2014/main" id="{6E50E8E6-BA6C-4402-A456-37454F8DBEB4}"/>
                    </a:ext>
                  </a:extLst>
                </p:cNvPr>
                <p:cNvPicPr/>
                <p:nvPr/>
              </p:nvPicPr>
              <p:blipFill>
                <a:blip r:embed="rId126"/>
                <a:stretch>
                  <a:fillRect/>
                </a:stretch>
              </p:blipFill>
              <p:spPr>
                <a:xfrm>
                  <a:off x="10907200" y="3954000"/>
                  <a:ext cx="842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7" name="Ink 86">
                  <a:extLst>
                    <a:ext uri="{FF2B5EF4-FFF2-40B4-BE49-F238E27FC236}">
                      <a16:creationId xmlns:a16="http://schemas.microsoft.com/office/drawing/2014/main" id="{BEDE0874-F531-41B9-9661-C00CFF950FC1}"/>
                    </a:ext>
                  </a:extLst>
                </p14:cNvPr>
                <p14:cNvContentPartPr/>
                <p14:nvPr/>
              </p14:nvContentPartPr>
              <p14:xfrm>
                <a:off x="11027080" y="3907560"/>
                <a:ext cx="79200" cy="281520"/>
              </p14:xfrm>
            </p:contentPart>
          </mc:Choice>
          <mc:Fallback>
            <p:pic>
              <p:nvPicPr>
                <p:cNvPr id="87" name="Ink 86">
                  <a:extLst>
                    <a:ext uri="{FF2B5EF4-FFF2-40B4-BE49-F238E27FC236}">
                      <a16:creationId xmlns:a16="http://schemas.microsoft.com/office/drawing/2014/main" id="{BEDE0874-F531-41B9-9661-C00CFF950FC1}"/>
                    </a:ext>
                  </a:extLst>
                </p:cNvPr>
                <p:cNvPicPr/>
                <p:nvPr/>
              </p:nvPicPr>
              <p:blipFill>
                <a:blip r:embed="rId128"/>
                <a:stretch>
                  <a:fillRect/>
                </a:stretch>
              </p:blipFill>
              <p:spPr>
                <a:xfrm>
                  <a:off x="11009080" y="3889920"/>
                  <a:ext cx="1148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8" name="Ink 87">
                  <a:extLst>
                    <a:ext uri="{FF2B5EF4-FFF2-40B4-BE49-F238E27FC236}">
                      <a16:creationId xmlns:a16="http://schemas.microsoft.com/office/drawing/2014/main" id="{6BBCB034-1AC4-4A50-8537-3C8099F9F376}"/>
                    </a:ext>
                  </a:extLst>
                </p14:cNvPr>
                <p14:cNvContentPartPr/>
                <p14:nvPr/>
              </p14:nvContentPartPr>
              <p14:xfrm>
                <a:off x="11261800" y="4027440"/>
                <a:ext cx="152640" cy="173520"/>
              </p14:xfrm>
            </p:contentPart>
          </mc:Choice>
          <mc:Fallback>
            <p:pic>
              <p:nvPicPr>
                <p:cNvPr id="88" name="Ink 87">
                  <a:extLst>
                    <a:ext uri="{FF2B5EF4-FFF2-40B4-BE49-F238E27FC236}">
                      <a16:creationId xmlns:a16="http://schemas.microsoft.com/office/drawing/2014/main" id="{6BBCB034-1AC4-4A50-8537-3C8099F9F376}"/>
                    </a:ext>
                  </a:extLst>
                </p:cNvPr>
                <p:cNvPicPr/>
                <p:nvPr/>
              </p:nvPicPr>
              <p:blipFill>
                <a:blip r:embed="rId130"/>
                <a:stretch>
                  <a:fillRect/>
                </a:stretch>
              </p:blipFill>
              <p:spPr>
                <a:xfrm>
                  <a:off x="11243800" y="4009800"/>
                  <a:ext cx="1882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9" name="Ink 88">
                  <a:extLst>
                    <a:ext uri="{FF2B5EF4-FFF2-40B4-BE49-F238E27FC236}">
                      <a16:creationId xmlns:a16="http://schemas.microsoft.com/office/drawing/2014/main" id="{B64E84D2-3EE6-4111-9335-EC5A023DF60B}"/>
                    </a:ext>
                  </a:extLst>
                </p14:cNvPr>
                <p14:cNvContentPartPr/>
                <p14:nvPr/>
              </p14:nvContentPartPr>
              <p14:xfrm>
                <a:off x="11452600" y="4014840"/>
                <a:ext cx="104400" cy="136080"/>
              </p14:xfrm>
            </p:contentPart>
          </mc:Choice>
          <mc:Fallback>
            <p:pic>
              <p:nvPicPr>
                <p:cNvPr id="89" name="Ink 88">
                  <a:extLst>
                    <a:ext uri="{FF2B5EF4-FFF2-40B4-BE49-F238E27FC236}">
                      <a16:creationId xmlns:a16="http://schemas.microsoft.com/office/drawing/2014/main" id="{B64E84D2-3EE6-4111-9335-EC5A023DF60B}"/>
                    </a:ext>
                  </a:extLst>
                </p:cNvPr>
                <p:cNvPicPr/>
                <p:nvPr/>
              </p:nvPicPr>
              <p:blipFill>
                <a:blip r:embed="rId132"/>
                <a:stretch>
                  <a:fillRect/>
                </a:stretch>
              </p:blipFill>
              <p:spPr>
                <a:xfrm>
                  <a:off x="11434960" y="3997200"/>
                  <a:ext cx="1400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0" name="Ink 89">
                  <a:extLst>
                    <a:ext uri="{FF2B5EF4-FFF2-40B4-BE49-F238E27FC236}">
                      <a16:creationId xmlns:a16="http://schemas.microsoft.com/office/drawing/2014/main" id="{C2F284AA-A6DF-46F3-87D0-62EC5DFA7BAD}"/>
                    </a:ext>
                  </a:extLst>
                </p14:cNvPr>
                <p14:cNvContentPartPr/>
                <p14:nvPr/>
              </p14:nvContentPartPr>
              <p14:xfrm>
                <a:off x="11578960" y="4030320"/>
                <a:ext cx="91080" cy="130680"/>
              </p14:xfrm>
            </p:contentPart>
          </mc:Choice>
          <mc:Fallback>
            <p:pic>
              <p:nvPicPr>
                <p:cNvPr id="90" name="Ink 89">
                  <a:extLst>
                    <a:ext uri="{FF2B5EF4-FFF2-40B4-BE49-F238E27FC236}">
                      <a16:creationId xmlns:a16="http://schemas.microsoft.com/office/drawing/2014/main" id="{C2F284AA-A6DF-46F3-87D0-62EC5DFA7BAD}"/>
                    </a:ext>
                  </a:extLst>
                </p:cNvPr>
                <p:cNvPicPr/>
                <p:nvPr/>
              </p:nvPicPr>
              <p:blipFill>
                <a:blip r:embed="rId134"/>
                <a:stretch>
                  <a:fillRect/>
                </a:stretch>
              </p:blipFill>
              <p:spPr>
                <a:xfrm>
                  <a:off x="11560960" y="4012320"/>
                  <a:ext cx="126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1" name="Ink 90">
                  <a:extLst>
                    <a:ext uri="{FF2B5EF4-FFF2-40B4-BE49-F238E27FC236}">
                      <a16:creationId xmlns:a16="http://schemas.microsoft.com/office/drawing/2014/main" id="{E3DBCEC3-CD60-4EB7-A7D8-CCDA4BA07D32}"/>
                    </a:ext>
                  </a:extLst>
                </p14:cNvPr>
                <p14:cNvContentPartPr/>
                <p14:nvPr/>
              </p14:nvContentPartPr>
              <p14:xfrm>
                <a:off x="11672560" y="4028880"/>
                <a:ext cx="144360" cy="108000"/>
              </p14:xfrm>
            </p:contentPart>
          </mc:Choice>
          <mc:Fallback>
            <p:pic>
              <p:nvPicPr>
                <p:cNvPr id="91" name="Ink 90">
                  <a:extLst>
                    <a:ext uri="{FF2B5EF4-FFF2-40B4-BE49-F238E27FC236}">
                      <a16:creationId xmlns:a16="http://schemas.microsoft.com/office/drawing/2014/main" id="{E3DBCEC3-CD60-4EB7-A7D8-CCDA4BA07D32}"/>
                    </a:ext>
                  </a:extLst>
                </p:cNvPr>
                <p:cNvPicPr/>
                <p:nvPr/>
              </p:nvPicPr>
              <p:blipFill>
                <a:blip r:embed="rId136"/>
                <a:stretch>
                  <a:fillRect/>
                </a:stretch>
              </p:blipFill>
              <p:spPr>
                <a:xfrm>
                  <a:off x="11654560" y="4011240"/>
                  <a:ext cx="180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2" name="Ink 91">
                  <a:extLst>
                    <a:ext uri="{FF2B5EF4-FFF2-40B4-BE49-F238E27FC236}">
                      <a16:creationId xmlns:a16="http://schemas.microsoft.com/office/drawing/2014/main" id="{FBBBADDF-AAFC-4E1F-A3B0-901DE7D451E9}"/>
                    </a:ext>
                  </a:extLst>
                </p14:cNvPr>
                <p14:cNvContentPartPr/>
                <p14:nvPr/>
              </p14:nvContentPartPr>
              <p14:xfrm>
                <a:off x="11838160" y="4003680"/>
                <a:ext cx="70560" cy="146520"/>
              </p14:xfrm>
            </p:contentPart>
          </mc:Choice>
          <mc:Fallback>
            <p:pic>
              <p:nvPicPr>
                <p:cNvPr id="92" name="Ink 91">
                  <a:extLst>
                    <a:ext uri="{FF2B5EF4-FFF2-40B4-BE49-F238E27FC236}">
                      <a16:creationId xmlns:a16="http://schemas.microsoft.com/office/drawing/2014/main" id="{FBBBADDF-AAFC-4E1F-A3B0-901DE7D451E9}"/>
                    </a:ext>
                  </a:extLst>
                </p:cNvPr>
                <p:cNvPicPr/>
                <p:nvPr/>
              </p:nvPicPr>
              <p:blipFill>
                <a:blip r:embed="rId138"/>
                <a:stretch>
                  <a:fillRect/>
                </a:stretch>
              </p:blipFill>
              <p:spPr>
                <a:xfrm>
                  <a:off x="11820520" y="3986040"/>
                  <a:ext cx="106200" cy="182160"/>
                </a:xfrm>
                <a:prstGeom prst="rect">
                  <a:avLst/>
                </a:prstGeom>
              </p:spPr>
            </p:pic>
          </mc:Fallback>
        </mc:AlternateContent>
      </p:grpSp>
    </p:spTree>
    <p:extLst>
      <p:ext uri="{BB962C8B-B14F-4D97-AF65-F5344CB8AC3E}">
        <p14:creationId xmlns:p14="http://schemas.microsoft.com/office/powerpoint/2010/main" val="251220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2000" fill="hold"/>
                                        <p:tgtEl>
                                          <p:spTgt spid="1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2000" fill="hold"/>
                                        <p:tgtEl>
                                          <p:spTgt spid="10"/>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000" fill="hold"/>
                                        <p:tgtEl>
                                          <p:spTgt spid="14"/>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2000" fill="hold"/>
                                        <p:tgtEl>
                                          <p:spTgt spid="13"/>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2000" fill="hold"/>
                                        <p:tgtEl>
                                          <p:spTgt spid="27"/>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000" fill="hold"/>
                                        <p:tgtEl>
                                          <p:spTgt spid="26"/>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2000" fill="hold"/>
                                        <p:tgtEl>
                                          <p:spTgt spid="25"/>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2000" fill="hold"/>
                                        <p:tgtEl>
                                          <p:spTgt spid="24"/>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2000" fill="hold"/>
                                        <p:tgtEl>
                                          <p:spTgt spid="46"/>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2000" fill="hold"/>
                                        <p:tgtEl>
                                          <p:spTgt spid="45"/>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p:cTn id="40" dur="3000" fill="hold"/>
                                        <p:tgtEl>
                                          <p:spTgt spid="5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2000"/>
                                  </p:stCondLst>
                                  <p:childTnLst>
                                    <p:set>
                                      <p:cBhvr>
                                        <p:cTn id="42" dur="1" fill="hold">
                                          <p:stCondLst>
                                            <p:cond delay="0"/>
                                          </p:stCondLst>
                                        </p:cTn>
                                        <p:tgtEl>
                                          <p:spTgt spid="57"/>
                                        </p:tgtEl>
                                        <p:attrNameLst>
                                          <p:attrName>style.visibility</p:attrName>
                                        </p:attrNameLst>
                                      </p:cBhvr>
                                      <p:to>
                                        <p:strVal val="visible"/>
                                      </p:to>
                                    </p:set>
                                    <p:anim calcmode="lin" valueType="num">
                                      <p:cBhvr>
                                        <p:cTn id="43" dur="1000" fill="hold"/>
                                        <p:tgtEl>
                                          <p:spTgt spid="57"/>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2000"/>
                                  </p:stCondLst>
                                  <p:childTnLst>
                                    <p:set>
                                      <p:cBhvr>
                                        <p:cTn id="45" dur="1" fill="hold">
                                          <p:stCondLst>
                                            <p:cond delay="0"/>
                                          </p:stCondLst>
                                        </p:cTn>
                                        <p:tgtEl>
                                          <p:spTgt spid="58"/>
                                        </p:tgtEl>
                                        <p:attrNameLst>
                                          <p:attrName>style.visibility</p:attrName>
                                        </p:attrNameLst>
                                      </p:cBhvr>
                                      <p:to>
                                        <p:strVal val="visible"/>
                                      </p:to>
                                    </p:set>
                                    <p:anim calcmode="lin" valueType="num">
                                      <p:cBhvr>
                                        <p:cTn id="46" dur="1000" fill="hold"/>
                                        <p:tgtEl>
                                          <p:spTgt spid="58"/>
                                        </p:tgtEl>
                                        <p:attrNameLst>
                                          <p:attrName>drawProgress</p:attrName>
                                        </p:attrNameLst>
                                      </p:cBhvr>
                                      <p:tavLst>
                                        <p:tav tm="0">
                                          <p:val>
                                            <p:fltVal val="0"/>
                                          </p:val>
                                        </p:tav>
                                        <p:tav tm="100000">
                                          <p:val>
                                            <p:fltVal val="1"/>
                                          </p:val>
                                        </p:tav>
                                      </p:tavLst>
                                    </p:anim>
                                  </p:childTnLst>
                                </p:cTn>
                              </p:par>
                            </p:childTnLst>
                          </p:cTn>
                        </p:par>
                        <p:par>
                          <p:cTn id="47" fill="hold">
                            <p:stCondLst>
                              <p:cond delay="3000"/>
                            </p:stCondLst>
                            <p:childTnLst>
                              <p:par>
                                <p:cTn id="48" presetID="63" presetClass="entr" presetSubtype="0"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p:cTn id="50" dur="2000" fill="hold"/>
                                        <p:tgtEl>
                                          <p:spTgt spid="70"/>
                                        </p:tgtEl>
                                        <p:attrNameLst>
                                          <p:attrName>drawProgress</p:attrName>
                                        </p:attrNameLst>
                                      </p:cBhvr>
                                      <p:tavLst>
                                        <p:tav tm="0">
                                          <p:val>
                                            <p:fltVal val="0"/>
                                          </p:val>
                                        </p:tav>
                                        <p:tav tm="100000">
                                          <p:val>
                                            <p:fltVal val="1"/>
                                          </p:val>
                                        </p:tav>
                                      </p:tavLst>
                                    </p:anim>
                                  </p:childTnLst>
                                </p:cTn>
                              </p:par>
                            </p:childTnLst>
                          </p:cTn>
                        </p:par>
                        <p:par>
                          <p:cTn id="51" fill="hold">
                            <p:stCondLst>
                              <p:cond delay="5000"/>
                            </p:stCondLst>
                            <p:childTnLst>
                              <p:par>
                                <p:cTn id="52" presetID="63" presetClass="entr" presetSubtype="0" fill="hold" nodeType="afterEffect">
                                  <p:stCondLst>
                                    <p:cond delay="0"/>
                                  </p:stCondLst>
                                  <p:childTnLst>
                                    <p:set>
                                      <p:cBhvr>
                                        <p:cTn id="53" dur="1" fill="hold">
                                          <p:stCondLst>
                                            <p:cond delay="0"/>
                                          </p:stCondLst>
                                        </p:cTn>
                                        <p:tgtEl>
                                          <p:spTgt spid="83"/>
                                        </p:tgtEl>
                                        <p:attrNameLst>
                                          <p:attrName>style.visibility</p:attrName>
                                        </p:attrNameLst>
                                      </p:cBhvr>
                                      <p:to>
                                        <p:strVal val="visible"/>
                                      </p:to>
                                    </p:set>
                                    <p:anim calcmode="lin" valueType="num">
                                      <p:cBhvr>
                                        <p:cTn id="54" dur="2000" fill="hold"/>
                                        <p:tgtEl>
                                          <p:spTgt spid="83"/>
                                        </p:tgtEl>
                                        <p:attrNameLst>
                                          <p:attrName>drawProgress</p:attrName>
                                        </p:attrNameLst>
                                      </p:cBhvr>
                                      <p:tavLst>
                                        <p:tav tm="0">
                                          <p:val>
                                            <p:fltVal val="0"/>
                                          </p:val>
                                        </p:tav>
                                        <p:tav tm="100000">
                                          <p:val>
                                            <p:fltVal val="1"/>
                                          </p:val>
                                        </p:tav>
                                      </p:tavLst>
                                    </p:anim>
                                  </p:childTnLst>
                                </p:cTn>
                              </p:par>
                            </p:childTnLst>
                          </p:cTn>
                        </p:par>
                        <p:par>
                          <p:cTn id="55" fill="hold">
                            <p:stCondLst>
                              <p:cond delay="7000"/>
                            </p:stCondLst>
                            <p:childTnLst>
                              <p:par>
                                <p:cTn id="56" presetID="63" presetClass="entr" presetSubtype="0" fill="hold" nodeType="afterEffect">
                                  <p:stCondLst>
                                    <p:cond delay="0"/>
                                  </p:stCondLst>
                                  <p:childTnLst>
                                    <p:set>
                                      <p:cBhvr>
                                        <p:cTn id="57" dur="1" fill="hold">
                                          <p:stCondLst>
                                            <p:cond delay="0"/>
                                          </p:stCondLst>
                                        </p:cTn>
                                        <p:tgtEl>
                                          <p:spTgt spid="93"/>
                                        </p:tgtEl>
                                        <p:attrNameLst>
                                          <p:attrName>style.visibility</p:attrName>
                                        </p:attrNameLst>
                                      </p:cBhvr>
                                      <p:to>
                                        <p:strVal val="visible"/>
                                      </p:to>
                                    </p:set>
                                    <p:anim calcmode="lin" valueType="num">
                                      <p:cBhvr>
                                        <p:cTn id="58" dur="2000" fill="hold"/>
                                        <p:tgtEl>
                                          <p:spTgt spid="9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11428</TotalTime>
  <Words>1896</Words>
  <Application>Microsoft Office PowerPoint</Application>
  <PresentationFormat>Widescreen</PresentationFormat>
  <Paragraphs>151</Paragraphs>
  <Slides>12</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Retrospect</vt:lpstr>
      <vt:lpstr>CISC320 Algorithms</vt:lpstr>
      <vt:lpstr>Algorithmic Strategies</vt:lpstr>
      <vt:lpstr>Strategies</vt:lpstr>
      <vt:lpstr>Strategies</vt:lpstr>
      <vt:lpstr>Strategies</vt:lpstr>
      <vt:lpstr>Strategies</vt:lpstr>
      <vt:lpstr>Strategies</vt:lpstr>
      <vt:lpstr>Strategies</vt:lpstr>
      <vt:lpstr>Strategies</vt:lpstr>
      <vt:lpstr>Strategies</vt:lpstr>
      <vt:lpstr>Strategies</vt:lpstr>
      <vt:lpstr>Update your flowchart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CISC320 Algorithms</dc:title>
  <dc:creator>Bart, Austin</dc:creator>
  <cp:lastModifiedBy>Bart, Austin</cp:lastModifiedBy>
  <cp:revision>69</cp:revision>
  <dcterms:created xsi:type="dcterms:W3CDTF">2021-01-27T16:53:13Z</dcterms:created>
  <dcterms:modified xsi:type="dcterms:W3CDTF">2021-03-06T16:48:51Z</dcterms:modified>
</cp:coreProperties>
</file>